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342" r:id="rId5"/>
    <p:sldId id="261" r:id="rId6"/>
    <p:sldId id="313" r:id="rId7"/>
    <p:sldId id="337" r:id="rId8"/>
    <p:sldId id="319" r:id="rId9"/>
    <p:sldId id="341" r:id="rId10"/>
    <p:sldId id="343" r:id="rId11"/>
    <p:sldId id="344" r:id="rId12"/>
    <p:sldId id="339" r:id="rId13"/>
    <p:sldId id="322" r:id="rId14"/>
    <p:sldId id="324" r:id="rId15"/>
    <p:sldId id="340" r:id="rId16"/>
    <p:sldId id="334" r:id="rId17"/>
  </p:sldIdLst>
  <p:sldSz cx="9144000" cy="5143500" type="screen16x9"/>
  <p:notesSz cx="6858000" cy="9144000"/>
  <p:embeddedFontLst>
    <p:embeddedFont>
      <p:font typeface="Londrina Solid" panose="00000500000000000000"/>
      <p:regular r:id="rId21"/>
    </p:embeddedFont>
    <p:embeddedFont>
      <p:font typeface="Exo"/>
      <p:regular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F05"/>
    <a:srgbClr val="0B39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7" autoAdjust="0"/>
    <p:restoredTop sz="94434" autoAdjust="0"/>
  </p:normalViewPr>
  <p:slideViewPr>
    <p:cSldViewPr snapToGrid="0">
      <p:cViewPr varScale="1">
        <p:scale>
          <a:sx n="92" d="100"/>
          <a:sy n="92" d="100"/>
        </p:scale>
        <p:origin x="-756" y="-96"/>
      </p:cViewPr>
      <p:guideLst>
        <p:guide orient="horz" pos="1620"/>
        <p:guide pos="2880"/>
        <p:guide pos="29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08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font" Target="fonts/font2.fntdata"/><Relationship Id="rId21" Type="http://schemas.openxmlformats.org/officeDocument/2006/relationships/font" Target="fonts/font1.fntdata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gfa68111135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6" name="Google Shape;836;gfa68111135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8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" name="Google Shape;835;gfa68111135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6" name="Google Shape;836;gfa68111135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7" name="Google Shape;1907;gfa68111135_0_44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8" name="Google Shape;1908;gfa68111135_0_44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7" name="Google Shape;1907;gfa68111135_0_44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8" name="Google Shape;1908;gfa68111135_0_44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1746" name="Notes Placeholder 2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vi-VN" smtClean="0">
              <a:latin typeface="Arial" panose="020B0604020202020204" pitchFamily="34" charset="0"/>
            </a:endParaRPr>
          </a:p>
        </p:txBody>
      </p:sp>
      <p:sp>
        <p:nvSpPr>
          <p:cNvPr id="31747" name="Slide Number Placeholder 3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fld id="{9E158440-63D1-4FE2-8F4C-D375FFD619FB}" type="slidenum">
              <a:rPr lang="en-US" altLang="en-US" sz="1200" b="0">
                <a:solidFill>
                  <a:schemeClr val="tx1"/>
                </a:solidFill>
                <a:latin typeface="Arial" panose="020B0604020202020204" pitchFamily="34" charset="0"/>
              </a:rPr>
            </a:fld>
            <a:endParaRPr lang="en-US" altLang="en-US" sz="12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fld id="{D23AFD7F-1CA4-4441-96DB-0B05A81C15FF}" type="slidenum">
              <a:rPr lang="en-US" altLang="en-US" sz="1200" b="0">
                <a:solidFill>
                  <a:schemeClr val="tx1"/>
                </a:solidFill>
                <a:latin typeface="Arial" panose="020B0604020202020204" pitchFamily="34" charset="0"/>
              </a:rPr>
            </a:fld>
            <a:endParaRPr lang="en-US" altLang="en-US" sz="12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4" Type="http://schemas.openxmlformats.org/officeDocument/2006/relationships/hyperlink" Target="http://bit.ly/2TtBDfr" TargetMode="External"/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4" y="11344"/>
            <a:ext cx="9143999" cy="5125943"/>
            <a:chOff x="0" y="11341"/>
            <a:chExt cx="9143999" cy="5125943"/>
          </a:xfrm>
        </p:grpSpPr>
        <p:sp>
          <p:nvSpPr>
            <p:cNvPr id="10" name="Google Shape;10;p2"/>
            <p:cNvSpPr/>
            <p:nvPr/>
          </p:nvSpPr>
          <p:spPr>
            <a:xfrm>
              <a:off x="2617" y="502428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2617" y="455670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6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2617" y="4090000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1745" y="3623293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4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1745" y="3155713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745" y="268813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1745" y="2221426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872" y="1754719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72" y="12871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872" y="81956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0" y="3528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72" y="105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872" y="15209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872" y="19872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72" y="245477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872" y="292192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872" y="33894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72" y="38557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72" y="432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72" y="47878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72" y="58581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0" y="11910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39203" y="11341"/>
              <a:ext cx="2617" cy="5125943"/>
            </a:xfrm>
            <a:custGeom>
              <a:avLst/>
              <a:gdLst/>
              <a:ahLst/>
              <a:cxnLst/>
              <a:rect l="l" t="t" r="r" b="b"/>
              <a:pathLst>
                <a:path w="3" h="5876" fill="none" extrusionOk="0">
                  <a:moveTo>
                    <a:pt x="0" y="1"/>
                  </a:moveTo>
                  <a:lnTo>
                    <a:pt x="3" y="5875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sp>
        <p:nvSpPr>
          <p:cNvPr id="33" name="Google Shape;33;p2"/>
          <p:cNvSpPr txBox="1">
            <a:spLocks noGrp="1"/>
          </p:cNvSpPr>
          <p:nvPr>
            <p:ph type="ctrTitle"/>
          </p:nvPr>
        </p:nvSpPr>
        <p:spPr>
          <a:xfrm>
            <a:off x="4142317" y="1241169"/>
            <a:ext cx="4007700" cy="2052600"/>
          </a:xfrm>
          <a:prstGeom prst="rect">
            <a:avLst/>
          </a:prstGeom>
          <a:effectLst>
            <a:outerShdw dist="47625" dir="3060000" algn="bl" rotWithShape="0">
              <a:schemeClr val="accent6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000">
                <a:solidFill>
                  <a:srgbClr val="5E2D2A"/>
                </a:solidFill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4" name="Google Shape;34;p2"/>
          <p:cNvSpPr txBox="1">
            <a:spLocks noGrp="1"/>
          </p:cNvSpPr>
          <p:nvPr>
            <p:ph type="subTitle" idx="1"/>
          </p:nvPr>
        </p:nvSpPr>
        <p:spPr>
          <a:xfrm>
            <a:off x="4142317" y="3458931"/>
            <a:ext cx="4007700" cy="44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Section header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oogle Shape;36;p3"/>
          <p:cNvGrpSpPr/>
          <p:nvPr/>
        </p:nvGrpSpPr>
        <p:grpSpPr>
          <a:xfrm>
            <a:off x="4" y="11344"/>
            <a:ext cx="9143999" cy="5125943"/>
            <a:chOff x="0" y="11341"/>
            <a:chExt cx="9143999" cy="5125943"/>
          </a:xfrm>
        </p:grpSpPr>
        <p:sp>
          <p:nvSpPr>
            <p:cNvPr id="37" name="Google Shape;37;p3"/>
            <p:cNvSpPr/>
            <p:nvPr/>
          </p:nvSpPr>
          <p:spPr>
            <a:xfrm>
              <a:off x="2617" y="502428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2617" y="455670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6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2617" y="4090000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" name="Google Shape;40;p3"/>
            <p:cNvSpPr/>
            <p:nvPr/>
          </p:nvSpPr>
          <p:spPr>
            <a:xfrm>
              <a:off x="1745" y="3623293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4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1" name="Google Shape;41;p3"/>
            <p:cNvSpPr/>
            <p:nvPr/>
          </p:nvSpPr>
          <p:spPr>
            <a:xfrm>
              <a:off x="1745" y="3155713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1745" y="268813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1745" y="2221426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872" y="1754719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872" y="12871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72" y="81956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0" y="3528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872" y="105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872" y="15209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872" y="19872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872" y="245477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872" y="292192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872" y="33894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872" y="38557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72" y="432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872" y="47878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872" y="58581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0" y="11910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839203" y="11341"/>
              <a:ext cx="2617" cy="5125943"/>
            </a:xfrm>
            <a:custGeom>
              <a:avLst/>
              <a:gdLst/>
              <a:ahLst/>
              <a:cxnLst/>
              <a:rect l="l" t="t" r="r" b="b"/>
              <a:pathLst>
                <a:path w="3" h="5876" fill="none" extrusionOk="0">
                  <a:moveTo>
                    <a:pt x="0" y="1"/>
                  </a:moveTo>
                  <a:lnTo>
                    <a:pt x="3" y="5875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sp>
        <p:nvSpPr>
          <p:cNvPr id="60" name="Google Shape;60;p3"/>
          <p:cNvSpPr txBox="1">
            <a:spLocks noGrp="1"/>
          </p:cNvSpPr>
          <p:nvPr>
            <p:ph type="title"/>
          </p:nvPr>
        </p:nvSpPr>
        <p:spPr>
          <a:xfrm>
            <a:off x="1991400" y="2340899"/>
            <a:ext cx="5161200" cy="841800"/>
          </a:xfrm>
          <a:prstGeom prst="rect">
            <a:avLst/>
          </a:prstGeom>
          <a:effectLst>
            <a:outerShdw dist="47625" dir="3360000" algn="bl" rotWithShape="0">
              <a:schemeClr val="accent6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7000">
                <a:solidFill>
                  <a:schemeClr val="accent4"/>
                </a:solidFill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1" name="Google Shape;61;p3"/>
          <p:cNvSpPr txBox="1">
            <a:spLocks noGrp="1"/>
          </p:cNvSpPr>
          <p:nvPr>
            <p:ph type="title" idx="2" hasCustomPrompt="1"/>
          </p:nvPr>
        </p:nvSpPr>
        <p:spPr>
          <a:xfrm>
            <a:off x="3943500" y="1181400"/>
            <a:ext cx="1257000" cy="918000"/>
          </a:xfrm>
          <a:prstGeom prst="rect">
            <a:avLst/>
          </a:prstGeom>
          <a:effectLst>
            <a:outerShdw dist="47625" dir="3240000" algn="bl" rotWithShape="0">
              <a:schemeClr val="accent6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8000"/>
              <a:buFont typeface="Londrina Solid" panose="00000500000000000000"/>
              <a:buNone/>
              <a:defRPr sz="8000">
                <a:solidFill>
                  <a:schemeClr val="accent3"/>
                </a:solidFill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Londrina Solid" panose="00000500000000000000"/>
              <a:buNone/>
              <a:defRPr sz="120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Londrina Solid" panose="00000500000000000000"/>
              <a:buNone/>
              <a:defRPr sz="120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Londrina Solid" panose="00000500000000000000"/>
              <a:buNone/>
              <a:defRPr sz="120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Londrina Solid" panose="00000500000000000000"/>
              <a:buNone/>
              <a:defRPr sz="120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Londrina Solid" panose="00000500000000000000"/>
              <a:buNone/>
              <a:defRPr sz="120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Londrina Solid" panose="00000500000000000000"/>
              <a:buNone/>
              <a:defRPr sz="120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Londrina Solid" panose="00000500000000000000"/>
              <a:buNone/>
              <a:defRPr sz="120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Londrina Solid" panose="00000500000000000000"/>
              <a:buNone/>
              <a:defRPr sz="120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9pPr>
          </a:lstStyle>
          <a:p>
            <a:r>
              <a:t>xx%</a:t>
            </a:r>
          </a:p>
        </p:txBody>
      </p:sp>
      <p:sp>
        <p:nvSpPr>
          <p:cNvPr id="62" name="Google Shape;62;p3"/>
          <p:cNvSpPr txBox="1">
            <a:spLocks noGrp="1"/>
          </p:cNvSpPr>
          <p:nvPr>
            <p:ph type="subTitle" idx="1"/>
          </p:nvPr>
        </p:nvSpPr>
        <p:spPr>
          <a:xfrm>
            <a:off x="2156251" y="3504224"/>
            <a:ext cx="4831500" cy="44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4"/>
          <p:cNvGrpSpPr/>
          <p:nvPr/>
        </p:nvGrpSpPr>
        <p:grpSpPr>
          <a:xfrm>
            <a:off x="4" y="11344"/>
            <a:ext cx="9143999" cy="5125943"/>
            <a:chOff x="0" y="11341"/>
            <a:chExt cx="9143999" cy="5125943"/>
          </a:xfrm>
        </p:grpSpPr>
        <p:sp>
          <p:nvSpPr>
            <p:cNvPr id="65" name="Google Shape;65;p4"/>
            <p:cNvSpPr/>
            <p:nvPr/>
          </p:nvSpPr>
          <p:spPr>
            <a:xfrm>
              <a:off x="2617" y="502428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6" name="Google Shape;66;p4"/>
            <p:cNvSpPr/>
            <p:nvPr/>
          </p:nvSpPr>
          <p:spPr>
            <a:xfrm>
              <a:off x="2617" y="455670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6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7" name="Google Shape;67;p4"/>
            <p:cNvSpPr/>
            <p:nvPr/>
          </p:nvSpPr>
          <p:spPr>
            <a:xfrm>
              <a:off x="2617" y="4090000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8" name="Google Shape;68;p4"/>
            <p:cNvSpPr/>
            <p:nvPr/>
          </p:nvSpPr>
          <p:spPr>
            <a:xfrm>
              <a:off x="1745" y="3623293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4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9" name="Google Shape;69;p4"/>
            <p:cNvSpPr/>
            <p:nvPr/>
          </p:nvSpPr>
          <p:spPr>
            <a:xfrm>
              <a:off x="1745" y="3155713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" name="Google Shape;70;p4"/>
            <p:cNvSpPr/>
            <p:nvPr/>
          </p:nvSpPr>
          <p:spPr>
            <a:xfrm>
              <a:off x="1745" y="268813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1" name="Google Shape;71;p4"/>
            <p:cNvSpPr/>
            <p:nvPr/>
          </p:nvSpPr>
          <p:spPr>
            <a:xfrm>
              <a:off x="1745" y="2221426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" name="Google Shape;72;p4"/>
            <p:cNvSpPr/>
            <p:nvPr/>
          </p:nvSpPr>
          <p:spPr>
            <a:xfrm>
              <a:off x="872" y="1754719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" name="Google Shape;73;p4"/>
            <p:cNvSpPr/>
            <p:nvPr/>
          </p:nvSpPr>
          <p:spPr>
            <a:xfrm>
              <a:off x="872" y="12871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872" y="81956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" name="Google Shape;75;p4"/>
            <p:cNvSpPr/>
            <p:nvPr/>
          </p:nvSpPr>
          <p:spPr>
            <a:xfrm>
              <a:off x="0" y="3528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" name="Google Shape;76;p4"/>
            <p:cNvSpPr/>
            <p:nvPr/>
          </p:nvSpPr>
          <p:spPr>
            <a:xfrm>
              <a:off x="872" y="105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" name="Google Shape;77;p4"/>
            <p:cNvSpPr/>
            <p:nvPr/>
          </p:nvSpPr>
          <p:spPr>
            <a:xfrm>
              <a:off x="872" y="15209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8" name="Google Shape;78;p4"/>
            <p:cNvSpPr/>
            <p:nvPr/>
          </p:nvSpPr>
          <p:spPr>
            <a:xfrm>
              <a:off x="872" y="19872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" name="Google Shape;79;p4"/>
            <p:cNvSpPr/>
            <p:nvPr/>
          </p:nvSpPr>
          <p:spPr>
            <a:xfrm>
              <a:off x="872" y="245477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0" name="Google Shape;80;p4"/>
            <p:cNvSpPr/>
            <p:nvPr/>
          </p:nvSpPr>
          <p:spPr>
            <a:xfrm>
              <a:off x="872" y="292192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1" name="Google Shape;81;p4"/>
            <p:cNvSpPr/>
            <p:nvPr/>
          </p:nvSpPr>
          <p:spPr>
            <a:xfrm>
              <a:off x="872" y="33894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2" name="Google Shape;82;p4"/>
            <p:cNvSpPr/>
            <p:nvPr/>
          </p:nvSpPr>
          <p:spPr>
            <a:xfrm>
              <a:off x="872" y="38557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3" name="Google Shape;83;p4"/>
            <p:cNvSpPr/>
            <p:nvPr/>
          </p:nvSpPr>
          <p:spPr>
            <a:xfrm>
              <a:off x="872" y="432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4" name="Google Shape;84;p4"/>
            <p:cNvSpPr/>
            <p:nvPr/>
          </p:nvSpPr>
          <p:spPr>
            <a:xfrm>
              <a:off x="872" y="47878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5" name="Google Shape;85;p4"/>
            <p:cNvSpPr/>
            <p:nvPr/>
          </p:nvSpPr>
          <p:spPr>
            <a:xfrm>
              <a:off x="872" y="58581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6" name="Google Shape;86;p4"/>
            <p:cNvSpPr/>
            <p:nvPr/>
          </p:nvSpPr>
          <p:spPr>
            <a:xfrm>
              <a:off x="0" y="11910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7" name="Google Shape;87;p4"/>
            <p:cNvSpPr/>
            <p:nvPr/>
          </p:nvSpPr>
          <p:spPr>
            <a:xfrm>
              <a:off x="839203" y="11341"/>
              <a:ext cx="2617" cy="5125943"/>
            </a:xfrm>
            <a:custGeom>
              <a:avLst/>
              <a:gdLst/>
              <a:ahLst/>
              <a:cxnLst/>
              <a:rect l="l" t="t" r="r" b="b"/>
              <a:pathLst>
                <a:path w="3" h="5876" fill="none" extrusionOk="0">
                  <a:moveTo>
                    <a:pt x="0" y="1"/>
                  </a:moveTo>
                  <a:lnTo>
                    <a:pt x="3" y="5875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779351" y="540000"/>
            <a:ext cx="7584900" cy="341100"/>
          </a:xfrm>
          <a:prstGeom prst="rect">
            <a:avLst/>
          </a:prstGeom>
          <a:ln>
            <a:noFill/>
          </a:ln>
          <a:effectLst>
            <a:outerShdw dist="47625" dir="2580000" algn="bl" rotWithShape="0">
              <a:schemeClr val="accent6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4"/>
                </a:solidFill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779751" y="1001350"/>
            <a:ext cx="7584900" cy="355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Exo"/>
              <a:buAutoNum type="arabicPeriod"/>
              <a:defRPr sz="1200">
                <a:latin typeface="Exo"/>
                <a:ea typeface="Exo"/>
                <a:cs typeface="Exo"/>
                <a:sym typeface="Exo"/>
              </a:defRPr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" name="Google Shape;147;p7"/>
          <p:cNvGrpSpPr/>
          <p:nvPr/>
        </p:nvGrpSpPr>
        <p:grpSpPr>
          <a:xfrm>
            <a:off x="4" y="11344"/>
            <a:ext cx="9143999" cy="5125943"/>
            <a:chOff x="0" y="11341"/>
            <a:chExt cx="9143999" cy="5125943"/>
          </a:xfrm>
        </p:grpSpPr>
        <p:sp>
          <p:nvSpPr>
            <p:cNvPr id="148" name="Google Shape;148;p7"/>
            <p:cNvSpPr/>
            <p:nvPr/>
          </p:nvSpPr>
          <p:spPr>
            <a:xfrm>
              <a:off x="2617" y="502428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49" name="Google Shape;149;p7"/>
            <p:cNvSpPr/>
            <p:nvPr/>
          </p:nvSpPr>
          <p:spPr>
            <a:xfrm>
              <a:off x="2617" y="455670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6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0" name="Google Shape;150;p7"/>
            <p:cNvSpPr/>
            <p:nvPr/>
          </p:nvSpPr>
          <p:spPr>
            <a:xfrm>
              <a:off x="2617" y="4090000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1" name="Google Shape;151;p7"/>
            <p:cNvSpPr/>
            <p:nvPr/>
          </p:nvSpPr>
          <p:spPr>
            <a:xfrm>
              <a:off x="1745" y="3623293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4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2" name="Google Shape;152;p7"/>
            <p:cNvSpPr/>
            <p:nvPr/>
          </p:nvSpPr>
          <p:spPr>
            <a:xfrm>
              <a:off x="1745" y="3155713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3" name="Google Shape;153;p7"/>
            <p:cNvSpPr/>
            <p:nvPr/>
          </p:nvSpPr>
          <p:spPr>
            <a:xfrm>
              <a:off x="1745" y="268813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4" name="Google Shape;154;p7"/>
            <p:cNvSpPr/>
            <p:nvPr/>
          </p:nvSpPr>
          <p:spPr>
            <a:xfrm>
              <a:off x="1745" y="2221426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5" name="Google Shape;155;p7"/>
            <p:cNvSpPr/>
            <p:nvPr/>
          </p:nvSpPr>
          <p:spPr>
            <a:xfrm>
              <a:off x="872" y="1754719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6" name="Google Shape;156;p7"/>
            <p:cNvSpPr/>
            <p:nvPr/>
          </p:nvSpPr>
          <p:spPr>
            <a:xfrm>
              <a:off x="872" y="12871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7" name="Google Shape;157;p7"/>
            <p:cNvSpPr/>
            <p:nvPr/>
          </p:nvSpPr>
          <p:spPr>
            <a:xfrm>
              <a:off x="872" y="81956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8" name="Google Shape;158;p7"/>
            <p:cNvSpPr/>
            <p:nvPr/>
          </p:nvSpPr>
          <p:spPr>
            <a:xfrm>
              <a:off x="0" y="3528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59" name="Google Shape;159;p7"/>
            <p:cNvSpPr/>
            <p:nvPr/>
          </p:nvSpPr>
          <p:spPr>
            <a:xfrm>
              <a:off x="872" y="105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0" name="Google Shape;160;p7"/>
            <p:cNvSpPr/>
            <p:nvPr/>
          </p:nvSpPr>
          <p:spPr>
            <a:xfrm>
              <a:off x="872" y="15209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1" name="Google Shape;161;p7"/>
            <p:cNvSpPr/>
            <p:nvPr/>
          </p:nvSpPr>
          <p:spPr>
            <a:xfrm>
              <a:off x="872" y="19872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2" name="Google Shape;162;p7"/>
            <p:cNvSpPr/>
            <p:nvPr/>
          </p:nvSpPr>
          <p:spPr>
            <a:xfrm>
              <a:off x="872" y="245477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3" name="Google Shape;163;p7"/>
            <p:cNvSpPr/>
            <p:nvPr/>
          </p:nvSpPr>
          <p:spPr>
            <a:xfrm>
              <a:off x="872" y="292192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4" name="Google Shape;164;p7"/>
            <p:cNvSpPr/>
            <p:nvPr/>
          </p:nvSpPr>
          <p:spPr>
            <a:xfrm>
              <a:off x="872" y="33894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5" name="Google Shape;165;p7"/>
            <p:cNvSpPr/>
            <p:nvPr/>
          </p:nvSpPr>
          <p:spPr>
            <a:xfrm>
              <a:off x="872" y="38557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6" name="Google Shape;166;p7"/>
            <p:cNvSpPr/>
            <p:nvPr/>
          </p:nvSpPr>
          <p:spPr>
            <a:xfrm>
              <a:off x="872" y="432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7" name="Google Shape;167;p7"/>
            <p:cNvSpPr/>
            <p:nvPr/>
          </p:nvSpPr>
          <p:spPr>
            <a:xfrm>
              <a:off x="872" y="47878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8" name="Google Shape;168;p7"/>
            <p:cNvSpPr/>
            <p:nvPr/>
          </p:nvSpPr>
          <p:spPr>
            <a:xfrm>
              <a:off x="872" y="58581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69" name="Google Shape;169;p7"/>
            <p:cNvSpPr/>
            <p:nvPr/>
          </p:nvSpPr>
          <p:spPr>
            <a:xfrm>
              <a:off x="0" y="11910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170" name="Google Shape;170;p7"/>
            <p:cNvSpPr/>
            <p:nvPr/>
          </p:nvSpPr>
          <p:spPr>
            <a:xfrm>
              <a:off x="839203" y="11341"/>
              <a:ext cx="2617" cy="5125943"/>
            </a:xfrm>
            <a:custGeom>
              <a:avLst/>
              <a:gdLst/>
              <a:ahLst/>
              <a:cxnLst/>
              <a:rect l="l" t="t" r="r" b="b"/>
              <a:pathLst>
                <a:path w="3" h="5876" fill="none" extrusionOk="0">
                  <a:moveTo>
                    <a:pt x="0" y="1"/>
                  </a:moveTo>
                  <a:lnTo>
                    <a:pt x="3" y="5875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sp>
        <p:nvSpPr>
          <p:cNvPr id="171" name="Google Shape;171;p7"/>
          <p:cNvSpPr txBox="1">
            <a:spLocks noGrp="1"/>
          </p:cNvSpPr>
          <p:nvPr>
            <p:ph type="body" idx="1"/>
          </p:nvPr>
        </p:nvSpPr>
        <p:spPr>
          <a:xfrm>
            <a:off x="912851" y="1397675"/>
            <a:ext cx="3835800" cy="271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921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naheim"/>
              <a:buChar char="●"/>
              <a:defRPr sz="1400">
                <a:latin typeface="Exo"/>
                <a:ea typeface="Exo"/>
                <a:cs typeface="Exo"/>
                <a:sym typeface="Exo"/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 sz="12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 sz="12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 sz="12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 sz="12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 sz="12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 sz="12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 sz="12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 sz="1200"/>
            </a:lvl9pPr>
          </a:lstStyle>
          <a:p/>
        </p:txBody>
      </p:sp>
      <p:sp>
        <p:nvSpPr>
          <p:cNvPr id="172" name="Google Shape;172;p7"/>
          <p:cNvSpPr txBox="1">
            <a:spLocks noGrp="1"/>
          </p:cNvSpPr>
          <p:nvPr>
            <p:ph type="title"/>
          </p:nvPr>
        </p:nvSpPr>
        <p:spPr>
          <a:xfrm>
            <a:off x="838801" y="540000"/>
            <a:ext cx="7584900" cy="341100"/>
          </a:xfrm>
          <a:prstGeom prst="rect">
            <a:avLst/>
          </a:prstGeom>
          <a:ln>
            <a:noFill/>
          </a:ln>
          <a:effectLst>
            <a:outerShdw dist="47625" dir="3660000" algn="bl" rotWithShape="0">
              <a:schemeClr val="accent6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4"/>
                </a:solidFill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2_1_1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9" name="Google Shape;689;p27"/>
          <p:cNvGrpSpPr/>
          <p:nvPr/>
        </p:nvGrpSpPr>
        <p:grpSpPr>
          <a:xfrm>
            <a:off x="4" y="11344"/>
            <a:ext cx="9143999" cy="5125943"/>
            <a:chOff x="0" y="11341"/>
            <a:chExt cx="9143999" cy="5125943"/>
          </a:xfrm>
        </p:grpSpPr>
        <p:sp>
          <p:nvSpPr>
            <p:cNvPr id="690" name="Google Shape;690;p27"/>
            <p:cNvSpPr/>
            <p:nvPr/>
          </p:nvSpPr>
          <p:spPr>
            <a:xfrm>
              <a:off x="2617" y="502428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91" name="Google Shape;691;p27"/>
            <p:cNvSpPr/>
            <p:nvPr/>
          </p:nvSpPr>
          <p:spPr>
            <a:xfrm>
              <a:off x="2617" y="455670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6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92" name="Google Shape;692;p27"/>
            <p:cNvSpPr/>
            <p:nvPr/>
          </p:nvSpPr>
          <p:spPr>
            <a:xfrm>
              <a:off x="2617" y="4090000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93" name="Google Shape;693;p27"/>
            <p:cNvSpPr/>
            <p:nvPr/>
          </p:nvSpPr>
          <p:spPr>
            <a:xfrm>
              <a:off x="1745" y="3623293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4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94" name="Google Shape;694;p27"/>
            <p:cNvSpPr/>
            <p:nvPr/>
          </p:nvSpPr>
          <p:spPr>
            <a:xfrm>
              <a:off x="1745" y="3155713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95" name="Google Shape;695;p27"/>
            <p:cNvSpPr/>
            <p:nvPr/>
          </p:nvSpPr>
          <p:spPr>
            <a:xfrm>
              <a:off x="1745" y="268813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96" name="Google Shape;696;p27"/>
            <p:cNvSpPr/>
            <p:nvPr/>
          </p:nvSpPr>
          <p:spPr>
            <a:xfrm>
              <a:off x="1745" y="2221426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97" name="Google Shape;697;p27"/>
            <p:cNvSpPr/>
            <p:nvPr/>
          </p:nvSpPr>
          <p:spPr>
            <a:xfrm>
              <a:off x="872" y="1754719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98" name="Google Shape;698;p27"/>
            <p:cNvSpPr/>
            <p:nvPr/>
          </p:nvSpPr>
          <p:spPr>
            <a:xfrm>
              <a:off x="872" y="12871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699" name="Google Shape;699;p27"/>
            <p:cNvSpPr/>
            <p:nvPr/>
          </p:nvSpPr>
          <p:spPr>
            <a:xfrm>
              <a:off x="872" y="81956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0" name="Google Shape;700;p27"/>
            <p:cNvSpPr/>
            <p:nvPr/>
          </p:nvSpPr>
          <p:spPr>
            <a:xfrm>
              <a:off x="0" y="3528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1" name="Google Shape;701;p27"/>
            <p:cNvSpPr/>
            <p:nvPr/>
          </p:nvSpPr>
          <p:spPr>
            <a:xfrm>
              <a:off x="872" y="105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2" name="Google Shape;702;p27"/>
            <p:cNvSpPr/>
            <p:nvPr/>
          </p:nvSpPr>
          <p:spPr>
            <a:xfrm>
              <a:off x="872" y="15209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3" name="Google Shape;703;p27"/>
            <p:cNvSpPr/>
            <p:nvPr/>
          </p:nvSpPr>
          <p:spPr>
            <a:xfrm>
              <a:off x="872" y="19872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4" name="Google Shape;704;p27"/>
            <p:cNvSpPr/>
            <p:nvPr/>
          </p:nvSpPr>
          <p:spPr>
            <a:xfrm>
              <a:off x="872" y="245477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5" name="Google Shape;705;p27"/>
            <p:cNvSpPr/>
            <p:nvPr/>
          </p:nvSpPr>
          <p:spPr>
            <a:xfrm>
              <a:off x="872" y="292192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6" name="Google Shape;706;p27"/>
            <p:cNvSpPr/>
            <p:nvPr/>
          </p:nvSpPr>
          <p:spPr>
            <a:xfrm>
              <a:off x="872" y="33894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7" name="Google Shape;707;p27"/>
            <p:cNvSpPr/>
            <p:nvPr/>
          </p:nvSpPr>
          <p:spPr>
            <a:xfrm>
              <a:off x="872" y="38557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8" name="Google Shape;708;p27"/>
            <p:cNvSpPr/>
            <p:nvPr/>
          </p:nvSpPr>
          <p:spPr>
            <a:xfrm>
              <a:off x="872" y="432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09" name="Google Shape;709;p27"/>
            <p:cNvSpPr/>
            <p:nvPr/>
          </p:nvSpPr>
          <p:spPr>
            <a:xfrm>
              <a:off x="872" y="47878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10" name="Google Shape;710;p27"/>
            <p:cNvSpPr/>
            <p:nvPr/>
          </p:nvSpPr>
          <p:spPr>
            <a:xfrm>
              <a:off x="872" y="58581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11" name="Google Shape;711;p27"/>
            <p:cNvSpPr/>
            <p:nvPr/>
          </p:nvSpPr>
          <p:spPr>
            <a:xfrm>
              <a:off x="0" y="11910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12" name="Google Shape;712;p27"/>
            <p:cNvSpPr/>
            <p:nvPr/>
          </p:nvSpPr>
          <p:spPr>
            <a:xfrm>
              <a:off x="839203" y="11341"/>
              <a:ext cx="2617" cy="5125943"/>
            </a:xfrm>
            <a:custGeom>
              <a:avLst/>
              <a:gdLst/>
              <a:ahLst/>
              <a:cxnLst/>
              <a:rect l="l" t="t" r="r" b="b"/>
              <a:pathLst>
                <a:path w="3" h="5876" fill="none" extrusionOk="0">
                  <a:moveTo>
                    <a:pt x="0" y="1"/>
                  </a:moveTo>
                  <a:lnTo>
                    <a:pt x="3" y="5875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sp>
        <p:nvSpPr>
          <p:cNvPr id="713" name="Google Shape;713;p27"/>
          <p:cNvSpPr txBox="1">
            <a:spLocks noGrp="1"/>
          </p:cNvSpPr>
          <p:nvPr>
            <p:ph type="ctrTitle"/>
          </p:nvPr>
        </p:nvSpPr>
        <p:spPr>
          <a:xfrm>
            <a:off x="3981900" y="540000"/>
            <a:ext cx="4284000" cy="109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9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Londrina Solid" panose="00000500000000000000"/>
              <a:buNone/>
              <a:defRPr sz="52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Londrina Solid" panose="00000500000000000000"/>
              <a:buNone/>
              <a:defRPr sz="52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Londrina Solid" panose="00000500000000000000"/>
              <a:buNone/>
              <a:defRPr sz="52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Londrina Solid" panose="00000500000000000000"/>
              <a:buNone/>
              <a:defRPr sz="52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Londrina Solid" panose="00000500000000000000"/>
              <a:buNone/>
              <a:defRPr sz="52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Londrina Solid" panose="00000500000000000000"/>
              <a:buNone/>
              <a:defRPr sz="52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Londrina Solid" panose="00000500000000000000"/>
              <a:buNone/>
              <a:defRPr sz="52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Font typeface="Londrina Solid" panose="00000500000000000000"/>
              <a:buNone/>
              <a:defRPr sz="5200"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9pPr>
          </a:lstStyle>
          <a:p/>
        </p:txBody>
      </p:sp>
      <p:sp>
        <p:nvSpPr>
          <p:cNvPr id="714" name="Google Shape;714;p27"/>
          <p:cNvSpPr txBox="1">
            <a:spLocks noGrp="1"/>
          </p:cNvSpPr>
          <p:nvPr>
            <p:ph type="subTitle" idx="1"/>
          </p:nvPr>
        </p:nvSpPr>
        <p:spPr>
          <a:xfrm>
            <a:off x="4562851" y="2100763"/>
            <a:ext cx="3122100" cy="50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Londrina Solid" panose="00000500000000000000"/>
              <a:buNone/>
              <a:defRPr sz="2000">
                <a:solidFill>
                  <a:schemeClr val="accent1"/>
                </a:solidFill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ondrina Solid" panose="00000500000000000000"/>
              <a:buNone/>
              <a:defRPr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ondrina Solid" panose="00000500000000000000"/>
              <a:buNone/>
              <a:defRPr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ondrina Solid" panose="00000500000000000000"/>
              <a:buNone/>
              <a:defRPr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ondrina Solid" panose="00000500000000000000"/>
              <a:buNone/>
              <a:defRPr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ondrina Solid" panose="00000500000000000000"/>
              <a:buNone/>
              <a:defRPr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ondrina Solid" panose="00000500000000000000"/>
              <a:buNone/>
              <a:defRPr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ondrina Solid" panose="00000500000000000000"/>
              <a:buNone/>
              <a:defRPr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Londrina Solid" panose="00000500000000000000"/>
              <a:buNone/>
              <a:defRPr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9pPr>
          </a:lstStyle>
          <a:p/>
        </p:txBody>
      </p:sp>
      <p:sp>
        <p:nvSpPr>
          <p:cNvPr id="715" name="Google Shape;715;p27"/>
          <p:cNvSpPr txBox="1">
            <a:spLocks noGrp="1"/>
          </p:cNvSpPr>
          <p:nvPr>
            <p:ph type="subTitle" idx="2"/>
          </p:nvPr>
        </p:nvSpPr>
        <p:spPr>
          <a:xfrm>
            <a:off x="4562851" y="2625689"/>
            <a:ext cx="3122100" cy="768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6" name="Google Shape;716;p27"/>
          <p:cNvSpPr txBox="1"/>
          <p:nvPr/>
        </p:nvSpPr>
        <p:spPr>
          <a:xfrm>
            <a:off x="3823501" y="4096150"/>
            <a:ext cx="4600500" cy="50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CREDITS: This presentation template was created by </a:t>
            </a:r>
            <a:r>
              <a:rPr lang="en-GB" sz="1200">
                <a:solidFill>
                  <a:schemeClr val="dk1"/>
                </a:solidFill>
                <a:uFill>
                  <a:noFill/>
                </a:uFill>
                <a:latin typeface="Exo"/>
                <a:ea typeface="Exo"/>
                <a:cs typeface="Exo"/>
                <a:sym typeface="Exo"/>
                <a:hlinkClick r:id="rId2"/>
              </a:rPr>
              <a:t>Slidesgo</a:t>
            </a:r>
            <a:r>
              <a:rPr lang="en-GB" sz="1200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, including icons by </a:t>
            </a:r>
            <a:r>
              <a:rPr lang="en-GB" sz="1200">
                <a:solidFill>
                  <a:schemeClr val="dk1"/>
                </a:solidFill>
                <a:uFill>
                  <a:noFill/>
                </a:uFill>
                <a:latin typeface="Exo"/>
                <a:ea typeface="Exo"/>
                <a:cs typeface="Exo"/>
                <a:sym typeface="Exo"/>
                <a:hlinkClick r:id="rId3"/>
              </a:rPr>
              <a:t>Flaticon</a:t>
            </a:r>
            <a:r>
              <a:rPr lang="en-GB" sz="1200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, infographics &amp; images by </a:t>
            </a:r>
            <a:r>
              <a:rPr lang="en-GB" sz="1200">
                <a:solidFill>
                  <a:schemeClr val="dk1"/>
                </a:solidFill>
                <a:uFill>
                  <a:noFill/>
                </a:uFill>
                <a:latin typeface="Exo"/>
                <a:ea typeface="Exo"/>
                <a:cs typeface="Exo"/>
                <a:sym typeface="Exo"/>
                <a:hlinkClick r:id="rId4"/>
              </a:rPr>
              <a:t>Freepik</a:t>
            </a:r>
            <a:r>
              <a:rPr lang="en-GB" sz="1200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rPr>
              <a:t> </a:t>
            </a:r>
            <a:endParaRPr sz="1200">
              <a:solidFill>
                <a:schemeClr val="dk1"/>
              </a:solidFill>
              <a:latin typeface="Exo"/>
              <a:ea typeface="Exo"/>
              <a:cs typeface="Exo"/>
              <a:sym typeface="Ex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_1_1_1">
    <p:spTree>
      <p:nvGrpSpPr>
        <p:cNvPr id="1" name="Shape 7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8" name="Google Shape;718;p28"/>
          <p:cNvGrpSpPr/>
          <p:nvPr/>
        </p:nvGrpSpPr>
        <p:grpSpPr>
          <a:xfrm>
            <a:off x="4" y="11344"/>
            <a:ext cx="9143999" cy="5125943"/>
            <a:chOff x="0" y="11341"/>
            <a:chExt cx="9143999" cy="5125943"/>
          </a:xfrm>
        </p:grpSpPr>
        <p:sp>
          <p:nvSpPr>
            <p:cNvPr id="719" name="Google Shape;719;p28"/>
            <p:cNvSpPr/>
            <p:nvPr/>
          </p:nvSpPr>
          <p:spPr>
            <a:xfrm>
              <a:off x="2617" y="502428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0" name="Google Shape;720;p28"/>
            <p:cNvSpPr/>
            <p:nvPr/>
          </p:nvSpPr>
          <p:spPr>
            <a:xfrm>
              <a:off x="2617" y="455670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6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1" name="Google Shape;721;p28"/>
            <p:cNvSpPr/>
            <p:nvPr/>
          </p:nvSpPr>
          <p:spPr>
            <a:xfrm>
              <a:off x="2617" y="4090000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2" name="Google Shape;722;p28"/>
            <p:cNvSpPr/>
            <p:nvPr/>
          </p:nvSpPr>
          <p:spPr>
            <a:xfrm>
              <a:off x="1745" y="3623293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4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3" name="Google Shape;723;p28"/>
            <p:cNvSpPr/>
            <p:nvPr/>
          </p:nvSpPr>
          <p:spPr>
            <a:xfrm>
              <a:off x="1745" y="3155713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4" name="Google Shape;724;p28"/>
            <p:cNvSpPr/>
            <p:nvPr/>
          </p:nvSpPr>
          <p:spPr>
            <a:xfrm>
              <a:off x="1745" y="268813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5" name="Google Shape;725;p28"/>
            <p:cNvSpPr/>
            <p:nvPr/>
          </p:nvSpPr>
          <p:spPr>
            <a:xfrm>
              <a:off x="1745" y="2221426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6" name="Google Shape;726;p28"/>
            <p:cNvSpPr/>
            <p:nvPr/>
          </p:nvSpPr>
          <p:spPr>
            <a:xfrm>
              <a:off x="872" y="1754719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7" name="Google Shape;727;p28"/>
            <p:cNvSpPr/>
            <p:nvPr/>
          </p:nvSpPr>
          <p:spPr>
            <a:xfrm>
              <a:off x="872" y="12871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8" name="Google Shape;728;p28"/>
            <p:cNvSpPr/>
            <p:nvPr/>
          </p:nvSpPr>
          <p:spPr>
            <a:xfrm>
              <a:off x="872" y="81956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29" name="Google Shape;729;p28"/>
            <p:cNvSpPr/>
            <p:nvPr/>
          </p:nvSpPr>
          <p:spPr>
            <a:xfrm>
              <a:off x="0" y="3528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0" name="Google Shape;730;p28"/>
            <p:cNvSpPr/>
            <p:nvPr/>
          </p:nvSpPr>
          <p:spPr>
            <a:xfrm>
              <a:off x="872" y="105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1" name="Google Shape;731;p28"/>
            <p:cNvSpPr/>
            <p:nvPr/>
          </p:nvSpPr>
          <p:spPr>
            <a:xfrm>
              <a:off x="872" y="15209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2" name="Google Shape;732;p28"/>
            <p:cNvSpPr/>
            <p:nvPr/>
          </p:nvSpPr>
          <p:spPr>
            <a:xfrm>
              <a:off x="872" y="19872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3" name="Google Shape;733;p28"/>
            <p:cNvSpPr/>
            <p:nvPr/>
          </p:nvSpPr>
          <p:spPr>
            <a:xfrm>
              <a:off x="872" y="245477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4" name="Google Shape;734;p28"/>
            <p:cNvSpPr/>
            <p:nvPr/>
          </p:nvSpPr>
          <p:spPr>
            <a:xfrm>
              <a:off x="872" y="292192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5" name="Google Shape;735;p28"/>
            <p:cNvSpPr/>
            <p:nvPr/>
          </p:nvSpPr>
          <p:spPr>
            <a:xfrm>
              <a:off x="872" y="33894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6" name="Google Shape;736;p28"/>
            <p:cNvSpPr/>
            <p:nvPr/>
          </p:nvSpPr>
          <p:spPr>
            <a:xfrm>
              <a:off x="872" y="38557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7" name="Google Shape;737;p28"/>
            <p:cNvSpPr/>
            <p:nvPr/>
          </p:nvSpPr>
          <p:spPr>
            <a:xfrm>
              <a:off x="872" y="432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8" name="Google Shape;738;p28"/>
            <p:cNvSpPr/>
            <p:nvPr/>
          </p:nvSpPr>
          <p:spPr>
            <a:xfrm>
              <a:off x="872" y="47878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39" name="Google Shape;739;p28"/>
            <p:cNvSpPr/>
            <p:nvPr/>
          </p:nvSpPr>
          <p:spPr>
            <a:xfrm>
              <a:off x="872" y="58581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40" name="Google Shape;740;p28"/>
            <p:cNvSpPr/>
            <p:nvPr/>
          </p:nvSpPr>
          <p:spPr>
            <a:xfrm>
              <a:off x="0" y="11910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41" name="Google Shape;741;p28"/>
            <p:cNvSpPr/>
            <p:nvPr/>
          </p:nvSpPr>
          <p:spPr>
            <a:xfrm>
              <a:off x="839203" y="11341"/>
              <a:ext cx="2617" cy="5125943"/>
            </a:xfrm>
            <a:custGeom>
              <a:avLst/>
              <a:gdLst/>
              <a:ahLst/>
              <a:cxnLst/>
              <a:rect l="l" t="t" r="r" b="b"/>
              <a:pathLst>
                <a:path w="3" h="5876" fill="none" extrusionOk="0">
                  <a:moveTo>
                    <a:pt x="0" y="1"/>
                  </a:moveTo>
                  <a:lnTo>
                    <a:pt x="3" y="5875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grpSp>
        <p:nvGrpSpPr>
          <p:cNvPr id="742" name="Google Shape;742;p28"/>
          <p:cNvGrpSpPr/>
          <p:nvPr/>
        </p:nvGrpSpPr>
        <p:grpSpPr>
          <a:xfrm rot="-3198894">
            <a:off x="7636389" y="478219"/>
            <a:ext cx="703512" cy="866320"/>
            <a:chOff x="3405953" y="2369331"/>
            <a:chExt cx="400887" cy="493661"/>
          </a:xfrm>
        </p:grpSpPr>
        <p:sp>
          <p:nvSpPr>
            <p:cNvPr id="743" name="Google Shape;743;p28"/>
            <p:cNvSpPr/>
            <p:nvPr/>
          </p:nvSpPr>
          <p:spPr>
            <a:xfrm>
              <a:off x="3405953" y="2372654"/>
              <a:ext cx="389332" cy="486794"/>
            </a:xfrm>
            <a:custGeom>
              <a:avLst/>
              <a:gdLst/>
              <a:ahLst/>
              <a:cxnLst/>
              <a:rect l="l" t="t" r="r" b="b"/>
              <a:pathLst>
                <a:path w="10546" h="13186" extrusionOk="0">
                  <a:moveTo>
                    <a:pt x="6774" y="1"/>
                  </a:moveTo>
                  <a:cubicBezTo>
                    <a:pt x="6216" y="1"/>
                    <a:pt x="5573" y="410"/>
                    <a:pt x="5019" y="1357"/>
                  </a:cubicBezTo>
                  <a:cubicBezTo>
                    <a:pt x="4037" y="3046"/>
                    <a:pt x="5201" y="4530"/>
                    <a:pt x="4539" y="4713"/>
                  </a:cubicBezTo>
                  <a:cubicBezTo>
                    <a:pt x="4526" y="4716"/>
                    <a:pt x="4513" y="4718"/>
                    <a:pt x="4500" y="4718"/>
                  </a:cubicBezTo>
                  <a:cubicBezTo>
                    <a:pt x="4118" y="4718"/>
                    <a:pt x="3951" y="3123"/>
                    <a:pt x="3421" y="2681"/>
                  </a:cubicBezTo>
                  <a:cubicBezTo>
                    <a:pt x="3062" y="2378"/>
                    <a:pt x="2700" y="2232"/>
                    <a:pt x="2382" y="2232"/>
                  </a:cubicBezTo>
                  <a:cubicBezTo>
                    <a:pt x="1670" y="2232"/>
                    <a:pt x="1175" y="2967"/>
                    <a:pt x="1412" y="4325"/>
                  </a:cubicBezTo>
                  <a:cubicBezTo>
                    <a:pt x="1732" y="6128"/>
                    <a:pt x="3056" y="6676"/>
                    <a:pt x="3352" y="6950"/>
                  </a:cubicBezTo>
                  <a:cubicBezTo>
                    <a:pt x="3665" y="7218"/>
                    <a:pt x="3672" y="7726"/>
                    <a:pt x="3158" y="7726"/>
                  </a:cubicBezTo>
                  <a:cubicBezTo>
                    <a:pt x="3147" y="7726"/>
                    <a:pt x="3136" y="7726"/>
                    <a:pt x="3124" y="7726"/>
                  </a:cubicBezTo>
                  <a:cubicBezTo>
                    <a:pt x="2690" y="7703"/>
                    <a:pt x="2531" y="7087"/>
                    <a:pt x="1800" y="6539"/>
                  </a:cubicBezTo>
                  <a:cubicBezTo>
                    <a:pt x="1620" y="6404"/>
                    <a:pt x="1411" y="6334"/>
                    <a:pt x="1207" y="6334"/>
                  </a:cubicBezTo>
                  <a:cubicBezTo>
                    <a:pt x="582" y="6334"/>
                    <a:pt x="1" y="6988"/>
                    <a:pt x="431" y="8433"/>
                  </a:cubicBezTo>
                  <a:cubicBezTo>
                    <a:pt x="887" y="9985"/>
                    <a:pt x="2325" y="10556"/>
                    <a:pt x="2599" y="11081"/>
                  </a:cubicBezTo>
                  <a:cubicBezTo>
                    <a:pt x="2987" y="11811"/>
                    <a:pt x="3010" y="12496"/>
                    <a:pt x="2941" y="12975"/>
                  </a:cubicBezTo>
                  <a:cubicBezTo>
                    <a:pt x="2926" y="13103"/>
                    <a:pt x="3032" y="13186"/>
                    <a:pt x="3136" y="13186"/>
                  </a:cubicBezTo>
                  <a:cubicBezTo>
                    <a:pt x="3181" y="13186"/>
                    <a:pt x="3226" y="13170"/>
                    <a:pt x="3261" y="13135"/>
                  </a:cubicBezTo>
                  <a:cubicBezTo>
                    <a:pt x="4149" y="12203"/>
                    <a:pt x="5100" y="11601"/>
                    <a:pt x="6287" y="11601"/>
                  </a:cubicBezTo>
                  <a:cubicBezTo>
                    <a:pt x="6351" y="11601"/>
                    <a:pt x="6415" y="11602"/>
                    <a:pt x="6479" y="11606"/>
                  </a:cubicBezTo>
                  <a:cubicBezTo>
                    <a:pt x="6543" y="11609"/>
                    <a:pt x="6607" y="11610"/>
                    <a:pt x="6670" y="11610"/>
                  </a:cubicBezTo>
                  <a:cubicBezTo>
                    <a:pt x="8237" y="11610"/>
                    <a:pt x="9620" y="10806"/>
                    <a:pt x="9401" y="9666"/>
                  </a:cubicBezTo>
                  <a:cubicBezTo>
                    <a:pt x="9261" y="8926"/>
                    <a:pt x="8053" y="8572"/>
                    <a:pt x="7004" y="8572"/>
                  </a:cubicBezTo>
                  <a:cubicBezTo>
                    <a:pt x="6855" y="8572"/>
                    <a:pt x="6710" y="8579"/>
                    <a:pt x="6571" y="8593"/>
                  </a:cubicBezTo>
                  <a:cubicBezTo>
                    <a:pt x="6432" y="8608"/>
                    <a:pt x="6306" y="8614"/>
                    <a:pt x="6194" y="8614"/>
                  </a:cubicBezTo>
                  <a:cubicBezTo>
                    <a:pt x="5090" y="8614"/>
                    <a:pt x="5261" y="7958"/>
                    <a:pt x="6297" y="7771"/>
                  </a:cubicBezTo>
                  <a:cubicBezTo>
                    <a:pt x="6411" y="7754"/>
                    <a:pt x="6544" y="7749"/>
                    <a:pt x="6691" y="7749"/>
                  </a:cubicBezTo>
                  <a:cubicBezTo>
                    <a:pt x="6867" y="7749"/>
                    <a:pt x="7063" y="7756"/>
                    <a:pt x="7271" y="7756"/>
                  </a:cubicBezTo>
                  <a:cubicBezTo>
                    <a:pt x="8032" y="7756"/>
                    <a:pt x="8945" y="7665"/>
                    <a:pt x="9584" y="6813"/>
                  </a:cubicBezTo>
                  <a:cubicBezTo>
                    <a:pt x="10546" y="5579"/>
                    <a:pt x="9668" y="4479"/>
                    <a:pt x="8566" y="4479"/>
                  </a:cubicBezTo>
                  <a:cubicBezTo>
                    <a:pt x="8466" y="4479"/>
                    <a:pt x="8363" y="4488"/>
                    <a:pt x="8260" y="4507"/>
                  </a:cubicBezTo>
                  <a:cubicBezTo>
                    <a:pt x="7344" y="4663"/>
                    <a:pt x="6912" y="5210"/>
                    <a:pt x="6608" y="5210"/>
                  </a:cubicBezTo>
                  <a:cubicBezTo>
                    <a:pt x="6510" y="5210"/>
                    <a:pt x="6426" y="5154"/>
                    <a:pt x="6342" y="5009"/>
                  </a:cubicBezTo>
                  <a:cubicBezTo>
                    <a:pt x="6000" y="4370"/>
                    <a:pt x="8237" y="3800"/>
                    <a:pt x="8123" y="1700"/>
                  </a:cubicBezTo>
                  <a:cubicBezTo>
                    <a:pt x="8046" y="655"/>
                    <a:pt x="7479" y="1"/>
                    <a:pt x="67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44" name="Google Shape;744;p28"/>
            <p:cNvSpPr/>
            <p:nvPr/>
          </p:nvSpPr>
          <p:spPr>
            <a:xfrm>
              <a:off x="3524606" y="2415589"/>
              <a:ext cx="132718" cy="427431"/>
            </a:xfrm>
            <a:custGeom>
              <a:avLst/>
              <a:gdLst/>
              <a:ahLst/>
              <a:cxnLst/>
              <a:rect l="l" t="t" r="r" b="b"/>
              <a:pathLst>
                <a:path w="3595" h="11578" extrusionOk="0">
                  <a:moveTo>
                    <a:pt x="3439" y="0"/>
                  </a:moveTo>
                  <a:cubicBezTo>
                    <a:pt x="3408" y="0"/>
                    <a:pt x="3377" y="17"/>
                    <a:pt x="3357" y="57"/>
                  </a:cubicBezTo>
                  <a:cubicBezTo>
                    <a:pt x="2718" y="1404"/>
                    <a:pt x="2170" y="2819"/>
                    <a:pt x="1759" y="4257"/>
                  </a:cubicBezTo>
                  <a:cubicBezTo>
                    <a:pt x="1074" y="6631"/>
                    <a:pt x="1029" y="9119"/>
                    <a:pt x="47" y="11402"/>
                  </a:cubicBezTo>
                  <a:cubicBezTo>
                    <a:pt x="0" y="11495"/>
                    <a:pt x="81" y="11578"/>
                    <a:pt x="151" y="11578"/>
                  </a:cubicBezTo>
                  <a:cubicBezTo>
                    <a:pt x="184" y="11578"/>
                    <a:pt x="215" y="11559"/>
                    <a:pt x="230" y="11516"/>
                  </a:cubicBezTo>
                  <a:cubicBezTo>
                    <a:pt x="1097" y="9530"/>
                    <a:pt x="1257" y="7430"/>
                    <a:pt x="1713" y="5330"/>
                  </a:cubicBezTo>
                  <a:cubicBezTo>
                    <a:pt x="2101" y="3550"/>
                    <a:pt x="2786" y="1815"/>
                    <a:pt x="3562" y="172"/>
                  </a:cubicBezTo>
                  <a:cubicBezTo>
                    <a:pt x="3594" y="91"/>
                    <a:pt x="3514" y="0"/>
                    <a:pt x="34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45" name="Google Shape;745;p28"/>
            <p:cNvSpPr/>
            <p:nvPr/>
          </p:nvSpPr>
          <p:spPr>
            <a:xfrm>
              <a:off x="3460591" y="2469082"/>
              <a:ext cx="52275" cy="111823"/>
            </a:xfrm>
            <a:custGeom>
              <a:avLst/>
              <a:gdLst/>
              <a:ahLst/>
              <a:cxnLst/>
              <a:rect l="l" t="t" r="r" b="b"/>
              <a:pathLst>
                <a:path w="1416" h="3029" extrusionOk="0">
                  <a:moveTo>
                    <a:pt x="754" y="1"/>
                  </a:moveTo>
                  <a:cubicBezTo>
                    <a:pt x="229" y="1"/>
                    <a:pt x="1" y="1393"/>
                    <a:pt x="480" y="2260"/>
                  </a:cubicBezTo>
                  <a:cubicBezTo>
                    <a:pt x="745" y="2764"/>
                    <a:pt x="895" y="3029"/>
                    <a:pt x="1009" y="3029"/>
                  </a:cubicBezTo>
                  <a:cubicBezTo>
                    <a:pt x="1092" y="3029"/>
                    <a:pt x="1157" y="2890"/>
                    <a:pt x="1233" y="2603"/>
                  </a:cubicBezTo>
                  <a:cubicBezTo>
                    <a:pt x="1416" y="1941"/>
                    <a:pt x="1096" y="1"/>
                    <a:pt x="754" y="1"/>
                  </a:cubicBezTo>
                  <a:close/>
                </a:path>
              </a:pathLst>
            </a:custGeom>
            <a:solidFill>
              <a:srgbClr val="F8F5F1">
                <a:alpha val="24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46" name="Google Shape;746;p28"/>
            <p:cNvSpPr/>
            <p:nvPr/>
          </p:nvSpPr>
          <p:spPr>
            <a:xfrm>
              <a:off x="3672091" y="2391962"/>
              <a:ext cx="25325" cy="89045"/>
            </a:xfrm>
            <a:custGeom>
              <a:avLst/>
              <a:gdLst/>
              <a:ahLst/>
              <a:cxnLst/>
              <a:rect l="l" t="t" r="r" b="b"/>
              <a:pathLst>
                <a:path w="686" h="2412" extrusionOk="0">
                  <a:moveTo>
                    <a:pt x="203" y="0"/>
                  </a:moveTo>
                  <a:cubicBezTo>
                    <a:pt x="189" y="0"/>
                    <a:pt x="174" y="4"/>
                    <a:pt x="161" y="13"/>
                  </a:cubicBezTo>
                  <a:cubicBezTo>
                    <a:pt x="1" y="81"/>
                    <a:pt x="46" y="926"/>
                    <a:pt x="24" y="1314"/>
                  </a:cubicBezTo>
                  <a:cubicBezTo>
                    <a:pt x="24" y="1669"/>
                    <a:pt x="67" y="2411"/>
                    <a:pt x="258" y="2411"/>
                  </a:cubicBezTo>
                  <a:cubicBezTo>
                    <a:pt x="263" y="2411"/>
                    <a:pt x="269" y="2411"/>
                    <a:pt x="275" y="2409"/>
                  </a:cubicBezTo>
                  <a:cubicBezTo>
                    <a:pt x="480" y="2364"/>
                    <a:pt x="686" y="1405"/>
                    <a:pt x="663" y="994"/>
                  </a:cubicBezTo>
                  <a:cubicBezTo>
                    <a:pt x="621" y="614"/>
                    <a:pt x="383" y="0"/>
                    <a:pt x="203" y="0"/>
                  </a:cubicBezTo>
                  <a:close/>
                </a:path>
              </a:pathLst>
            </a:custGeom>
            <a:solidFill>
              <a:srgbClr val="F8F5F1">
                <a:alpha val="24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47" name="Google Shape;747;p28"/>
            <p:cNvSpPr/>
            <p:nvPr/>
          </p:nvSpPr>
          <p:spPr>
            <a:xfrm>
              <a:off x="3408352" y="2369331"/>
              <a:ext cx="398487" cy="493661"/>
            </a:xfrm>
            <a:custGeom>
              <a:avLst/>
              <a:gdLst/>
              <a:ahLst/>
              <a:cxnLst/>
              <a:rect l="l" t="t" r="r" b="b"/>
              <a:pathLst>
                <a:path w="10794" h="13372" extrusionOk="0">
                  <a:moveTo>
                    <a:pt x="6801" y="428"/>
                  </a:moveTo>
                  <a:cubicBezTo>
                    <a:pt x="7178" y="428"/>
                    <a:pt x="7557" y="567"/>
                    <a:pt x="7875" y="1333"/>
                  </a:cubicBezTo>
                  <a:cubicBezTo>
                    <a:pt x="8332" y="2360"/>
                    <a:pt x="7533" y="3365"/>
                    <a:pt x="6894" y="4027"/>
                  </a:cubicBezTo>
                  <a:cubicBezTo>
                    <a:pt x="6597" y="4323"/>
                    <a:pt x="5638" y="5031"/>
                    <a:pt x="6460" y="5396"/>
                  </a:cubicBezTo>
                  <a:cubicBezTo>
                    <a:pt x="6496" y="5413"/>
                    <a:pt x="6529" y="5420"/>
                    <a:pt x="6559" y="5420"/>
                  </a:cubicBezTo>
                  <a:cubicBezTo>
                    <a:pt x="6714" y="5420"/>
                    <a:pt x="6789" y="5227"/>
                    <a:pt x="6914" y="5227"/>
                  </a:cubicBezTo>
                  <a:cubicBezTo>
                    <a:pt x="6929" y="5227"/>
                    <a:pt x="6945" y="5230"/>
                    <a:pt x="6962" y="5236"/>
                  </a:cubicBezTo>
                  <a:cubicBezTo>
                    <a:pt x="7384" y="5072"/>
                    <a:pt x="7822" y="4997"/>
                    <a:pt x="8224" y="4997"/>
                  </a:cubicBezTo>
                  <a:cubicBezTo>
                    <a:pt x="9780" y="4997"/>
                    <a:pt x="10793" y="6128"/>
                    <a:pt x="8218" y="7633"/>
                  </a:cubicBezTo>
                  <a:cubicBezTo>
                    <a:pt x="7886" y="7703"/>
                    <a:pt x="7568" y="7733"/>
                    <a:pt x="7243" y="7733"/>
                  </a:cubicBezTo>
                  <a:cubicBezTo>
                    <a:pt x="7143" y="7733"/>
                    <a:pt x="7042" y="7730"/>
                    <a:pt x="6939" y="7724"/>
                  </a:cubicBezTo>
                  <a:cubicBezTo>
                    <a:pt x="6574" y="7770"/>
                    <a:pt x="5433" y="7679"/>
                    <a:pt x="5296" y="8249"/>
                  </a:cubicBezTo>
                  <a:cubicBezTo>
                    <a:pt x="5185" y="8792"/>
                    <a:pt x="5874" y="8881"/>
                    <a:pt x="6595" y="8881"/>
                  </a:cubicBezTo>
                  <a:cubicBezTo>
                    <a:pt x="6950" y="8881"/>
                    <a:pt x="7313" y="8860"/>
                    <a:pt x="7592" y="8860"/>
                  </a:cubicBezTo>
                  <a:cubicBezTo>
                    <a:pt x="7796" y="8860"/>
                    <a:pt x="7955" y="8871"/>
                    <a:pt x="8035" y="8911"/>
                  </a:cubicBezTo>
                  <a:cubicBezTo>
                    <a:pt x="8857" y="9048"/>
                    <a:pt x="9016" y="9779"/>
                    <a:pt x="8514" y="11102"/>
                  </a:cubicBezTo>
                  <a:cubicBezTo>
                    <a:pt x="7926" y="11427"/>
                    <a:pt x="7320" y="11589"/>
                    <a:pt x="6663" y="11589"/>
                  </a:cubicBezTo>
                  <a:cubicBezTo>
                    <a:pt x="6581" y="11589"/>
                    <a:pt x="6498" y="11587"/>
                    <a:pt x="6414" y="11582"/>
                  </a:cubicBezTo>
                  <a:cubicBezTo>
                    <a:pt x="5844" y="11627"/>
                    <a:pt x="5410" y="11627"/>
                    <a:pt x="4862" y="11856"/>
                  </a:cubicBezTo>
                  <a:cubicBezTo>
                    <a:pt x="4520" y="11993"/>
                    <a:pt x="4292" y="12244"/>
                    <a:pt x="3949" y="12403"/>
                  </a:cubicBezTo>
                  <a:cubicBezTo>
                    <a:pt x="3797" y="12647"/>
                    <a:pt x="3604" y="12769"/>
                    <a:pt x="3378" y="12769"/>
                  </a:cubicBezTo>
                  <a:cubicBezTo>
                    <a:pt x="3264" y="12769"/>
                    <a:pt x="3143" y="12738"/>
                    <a:pt x="3013" y="12677"/>
                  </a:cubicBezTo>
                  <a:cubicBezTo>
                    <a:pt x="3013" y="12495"/>
                    <a:pt x="3036" y="12335"/>
                    <a:pt x="2991" y="12175"/>
                  </a:cubicBezTo>
                  <a:cubicBezTo>
                    <a:pt x="2625" y="11148"/>
                    <a:pt x="2557" y="11034"/>
                    <a:pt x="1758" y="10281"/>
                  </a:cubicBezTo>
                  <a:cubicBezTo>
                    <a:pt x="1438" y="10007"/>
                    <a:pt x="1142" y="9710"/>
                    <a:pt x="891" y="9368"/>
                  </a:cubicBezTo>
                  <a:cubicBezTo>
                    <a:pt x="228" y="8540"/>
                    <a:pt x="115" y="6791"/>
                    <a:pt x="1148" y="6791"/>
                  </a:cubicBezTo>
                  <a:cubicBezTo>
                    <a:pt x="1397" y="6791"/>
                    <a:pt x="1711" y="6892"/>
                    <a:pt x="2100" y="7131"/>
                  </a:cubicBezTo>
                  <a:cubicBezTo>
                    <a:pt x="2374" y="7245"/>
                    <a:pt x="2443" y="7679"/>
                    <a:pt x="2740" y="7816"/>
                  </a:cubicBezTo>
                  <a:cubicBezTo>
                    <a:pt x="2899" y="7878"/>
                    <a:pt x="3033" y="7905"/>
                    <a:pt x="3144" y="7905"/>
                  </a:cubicBezTo>
                  <a:cubicBezTo>
                    <a:pt x="3603" y="7905"/>
                    <a:pt x="3650" y="7427"/>
                    <a:pt x="3356" y="6948"/>
                  </a:cubicBezTo>
                  <a:cubicBezTo>
                    <a:pt x="3128" y="6583"/>
                    <a:pt x="2557" y="6400"/>
                    <a:pt x="2260" y="6081"/>
                  </a:cubicBezTo>
                  <a:cubicBezTo>
                    <a:pt x="1712" y="5442"/>
                    <a:pt x="1438" y="4711"/>
                    <a:pt x="1393" y="3867"/>
                  </a:cubicBezTo>
                  <a:cubicBezTo>
                    <a:pt x="1572" y="2949"/>
                    <a:pt x="2014" y="2525"/>
                    <a:pt x="2486" y="2525"/>
                  </a:cubicBezTo>
                  <a:cubicBezTo>
                    <a:pt x="2976" y="2525"/>
                    <a:pt x="3499" y="2984"/>
                    <a:pt x="3789" y="3821"/>
                  </a:cubicBezTo>
                  <a:cubicBezTo>
                    <a:pt x="3968" y="4222"/>
                    <a:pt x="3972" y="4732"/>
                    <a:pt x="4418" y="4905"/>
                  </a:cubicBezTo>
                  <a:lnTo>
                    <a:pt x="4418" y="4905"/>
                  </a:lnTo>
                  <a:cubicBezTo>
                    <a:pt x="4428" y="4911"/>
                    <a:pt x="4438" y="4915"/>
                    <a:pt x="4450" y="4916"/>
                  </a:cubicBezTo>
                  <a:lnTo>
                    <a:pt x="4450" y="4916"/>
                  </a:lnTo>
                  <a:cubicBezTo>
                    <a:pt x="4450" y="4916"/>
                    <a:pt x="4451" y="4917"/>
                    <a:pt x="4451" y="4917"/>
                  </a:cubicBezTo>
                  <a:cubicBezTo>
                    <a:pt x="4464" y="4921"/>
                    <a:pt x="4475" y="4923"/>
                    <a:pt x="4486" y="4923"/>
                  </a:cubicBezTo>
                  <a:cubicBezTo>
                    <a:pt x="4526" y="4923"/>
                    <a:pt x="4554" y="4897"/>
                    <a:pt x="4569" y="4863"/>
                  </a:cubicBezTo>
                  <a:lnTo>
                    <a:pt x="4569" y="4863"/>
                  </a:lnTo>
                  <a:cubicBezTo>
                    <a:pt x="4849" y="4676"/>
                    <a:pt x="4728" y="4554"/>
                    <a:pt x="4771" y="4186"/>
                  </a:cubicBezTo>
                  <a:cubicBezTo>
                    <a:pt x="4725" y="3798"/>
                    <a:pt x="4680" y="3410"/>
                    <a:pt x="4657" y="3022"/>
                  </a:cubicBezTo>
                  <a:cubicBezTo>
                    <a:pt x="4634" y="1744"/>
                    <a:pt x="5547" y="489"/>
                    <a:pt x="6551" y="443"/>
                  </a:cubicBezTo>
                  <a:cubicBezTo>
                    <a:pt x="6634" y="435"/>
                    <a:pt x="6717" y="428"/>
                    <a:pt x="6801" y="428"/>
                  </a:cubicBezTo>
                  <a:close/>
                  <a:moveTo>
                    <a:pt x="6674" y="0"/>
                  </a:moveTo>
                  <a:cubicBezTo>
                    <a:pt x="6456" y="0"/>
                    <a:pt x="6223" y="53"/>
                    <a:pt x="5981" y="169"/>
                  </a:cubicBezTo>
                  <a:cubicBezTo>
                    <a:pt x="5342" y="512"/>
                    <a:pt x="4817" y="1310"/>
                    <a:pt x="4588" y="1972"/>
                  </a:cubicBezTo>
                  <a:cubicBezTo>
                    <a:pt x="4436" y="2407"/>
                    <a:pt x="4677" y="4307"/>
                    <a:pt x="4445" y="4668"/>
                  </a:cubicBezTo>
                  <a:lnTo>
                    <a:pt x="4445" y="4668"/>
                  </a:lnTo>
                  <a:cubicBezTo>
                    <a:pt x="3805" y="4372"/>
                    <a:pt x="4078" y="2694"/>
                    <a:pt x="2899" y="2360"/>
                  </a:cubicBezTo>
                  <a:cubicBezTo>
                    <a:pt x="2676" y="2289"/>
                    <a:pt x="2471" y="2241"/>
                    <a:pt x="2279" y="2241"/>
                  </a:cubicBezTo>
                  <a:cubicBezTo>
                    <a:pt x="2037" y="2241"/>
                    <a:pt x="1814" y="2317"/>
                    <a:pt x="1598" y="2520"/>
                  </a:cubicBezTo>
                  <a:cubicBezTo>
                    <a:pt x="959" y="3091"/>
                    <a:pt x="1142" y="4301"/>
                    <a:pt x="1370" y="5008"/>
                  </a:cubicBezTo>
                  <a:cubicBezTo>
                    <a:pt x="1507" y="5396"/>
                    <a:pt x="1712" y="5761"/>
                    <a:pt x="1986" y="6081"/>
                  </a:cubicBezTo>
                  <a:cubicBezTo>
                    <a:pt x="2123" y="6263"/>
                    <a:pt x="2899" y="6766"/>
                    <a:pt x="2991" y="6971"/>
                  </a:cubicBezTo>
                  <a:cubicBezTo>
                    <a:pt x="3165" y="7345"/>
                    <a:pt x="3154" y="7481"/>
                    <a:pt x="3046" y="7481"/>
                  </a:cubicBezTo>
                  <a:cubicBezTo>
                    <a:pt x="2762" y="7481"/>
                    <a:pt x="1804" y="6537"/>
                    <a:pt x="1803" y="6537"/>
                  </a:cubicBezTo>
                  <a:lnTo>
                    <a:pt x="1803" y="6537"/>
                  </a:lnTo>
                  <a:cubicBezTo>
                    <a:pt x="1803" y="6537"/>
                    <a:pt x="1804" y="6537"/>
                    <a:pt x="1804" y="6537"/>
                  </a:cubicBezTo>
                  <a:cubicBezTo>
                    <a:pt x="1574" y="6412"/>
                    <a:pt x="1383" y="6306"/>
                    <a:pt x="1143" y="6306"/>
                  </a:cubicBezTo>
                  <a:cubicBezTo>
                    <a:pt x="1120" y="6306"/>
                    <a:pt x="1097" y="6307"/>
                    <a:pt x="1073" y="6309"/>
                  </a:cubicBezTo>
                  <a:cubicBezTo>
                    <a:pt x="480" y="6378"/>
                    <a:pt x="183" y="6857"/>
                    <a:pt x="115" y="7405"/>
                  </a:cubicBezTo>
                  <a:cubicBezTo>
                    <a:pt x="0" y="8272"/>
                    <a:pt x="457" y="9231"/>
                    <a:pt x="1005" y="9870"/>
                  </a:cubicBezTo>
                  <a:cubicBezTo>
                    <a:pt x="1553" y="10532"/>
                    <a:pt x="2329" y="10851"/>
                    <a:pt x="2648" y="11742"/>
                  </a:cubicBezTo>
                  <a:cubicBezTo>
                    <a:pt x="2831" y="12267"/>
                    <a:pt x="2625" y="12837"/>
                    <a:pt x="2899" y="13317"/>
                  </a:cubicBezTo>
                  <a:cubicBezTo>
                    <a:pt x="2916" y="13350"/>
                    <a:pt x="2945" y="13371"/>
                    <a:pt x="2977" y="13371"/>
                  </a:cubicBezTo>
                  <a:cubicBezTo>
                    <a:pt x="2989" y="13371"/>
                    <a:pt x="3001" y="13368"/>
                    <a:pt x="3013" y="13362"/>
                  </a:cubicBezTo>
                  <a:cubicBezTo>
                    <a:pt x="3516" y="13271"/>
                    <a:pt x="3059" y="13339"/>
                    <a:pt x="3698" y="12906"/>
                  </a:cubicBezTo>
                  <a:cubicBezTo>
                    <a:pt x="4702" y="12198"/>
                    <a:pt x="5159" y="11924"/>
                    <a:pt x="6414" y="11810"/>
                  </a:cubicBezTo>
                  <a:cubicBezTo>
                    <a:pt x="7305" y="11719"/>
                    <a:pt x="8332" y="11719"/>
                    <a:pt x="8994" y="11011"/>
                  </a:cubicBezTo>
                  <a:cubicBezTo>
                    <a:pt x="9678" y="10304"/>
                    <a:pt x="9587" y="9391"/>
                    <a:pt x="8720" y="8911"/>
                  </a:cubicBezTo>
                  <a:cubicBezTo>
                    <a:pt x="8355" y="8706"/>
                    <a:pt x="6688" y="8637"/>
                    <a:pt x="6506" y="8569"/>
                  </a:cubicBezTo>
                  <a:cubicBezTo>
                    <a:pt x="6043" y="8415"/>
                    <a:pt x="5708" y="8111"/>
                    <a:pt x="6158" y="8111"/>
                  </a:cubicBezTo>
                  <a:cubicBezTo>
                    <a:pt x="6174" y="8111"/>
                    <a:pt x="6191" y="8112"/>
                    <a:pt x="6209" y="8112"/>
                  </a:cubicBezTo>
                  <a:cubicBezTo>
                    <a:pt x="6235" y="8113"/>
                    <a:pt x="6262" y="8113"/>
                    <a:pt x="6290" y="8113"/>
                  </a:cubicBezTo>
                  <a:cubicBezTo>
                    <a:pt x="7126" y="8113"/>
                    <a:pt x="8544" y="7790"/>
                    <a:pt x="8743" y="7701"/>
                  </a:cubicBezTo>
                  <a:cubicBezTo>
                    <a:pt x="9633" y="7245"/>
                    <a:pt x="10454" y="6058"/>
                    <a:pt x="9793" y="5099"/>
                  </a:cubicBezTo>
                  <a:cubicBezTo>
                    <a:pt x="9541" y="4711"/>
                    <a:pt x="9108" y="4506"/>
                    <a:pt x="8651" y="4460"/>
                  </a:cubicBezTo>
                  <a:cubicBezTo>
                    <a:pt x="8634" y="4458"/>
                    <a:pt x="8616" y="4457"/>
                    <a:pt x="8596" y="4457"/>
                  </a:cubicBezTo>
                  <a:cubicBezTo>
                    <a:pt x="8207" y="4457"/>
                    <a:pt x="7346" y="4889"/>
                    <a:pt x="6906" y="4889"/>
                  </a:cubicBezTo>
                  <a:cubicBezTo>
                    <a:pt x="6715" y="4889"/>
                    <a:pt x="6603" y="4808"/>
                    <a:pt x="6643" y="4574"/>
                  </a:cubicBezTo>
                  <a:cubicBezTo>
                    <a:pt x="6688" y="4232"/>
                    <a:pt x="7715" y="3502"/>
                    <a:pt x="7921" y="3091"/>
                  </a:cubicBezTo>
                  <a:cubicBezTo>
                    <a:pt x="8172" y="2520"/>
                    <a:pt x="8240" y="1881"/>
                    <a:pt x="8081" y="1288"/>
                  </a:cubicBezTo>
                  <a:cubicBezTo>
                    <a:pt x="7890" y="526"/>
                    <a:pt x="7358" y="0"/>
                    <a:pt x="66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grpSp>
        <p:nvGrpSpPr>
          <p:cNvPr id="748" name="Google Shape;748;p28"/>
          <p:cNvGrpSpPr/>
          <p:nvPr/>
        </p:nvGrpSpPr>
        <p:grpSpPr>
          <a:xfrm rot="7200171">
            <a:off x="769957" y="3516704"/>
            <a:ext cx="568398" cy="1368007"/>
            <a:chOff x="8704386" y="2237266"/>
            <a:chExt cx="544385" cy="1310276"/>
          </a:xfrm>
        </p:grpSpPr>
        <p:sp>
          <p:nvSpPr>
            <p:cNvPr id="749" name="Google Shape;749;p28"/>
            <p:cNvSpPr/>
            <p:nvPr/>
          </p:nvSpPr>
          <p:spPr>
            <a:xfrm>
              <a:off x="8713653" y="2241106"/>
              <a:ext cx="528363" cy="1301896"/>
            </a:xfrm>
            <a:custGeom>
              <a:avLst/>
              <a:gdLst/>
              <a:ahLst/>
              <a:cxnLst/>
              <a:rect l="l" t="t" r="r" b="b"/>
              <a:pathLst>
                <a:path w="14312" h="35265" extrusionOk="0">
                  <a:moveTo>
                    <a:pt x="9559" y="1"/>
                  </a:moveTo>
                  <a:cubicBezTo>
                    <a:pt x="9201" y="1"/>
                    <a:pt x="8938" y="102"/>
                    <a:pt x="8834" y="352"/>
                  </a:cubicBezTo>
                  <a:cubicBezTo>
                    <a:pt x="6254" y="6470"/>
                    <a:pt x="868" y="29591"/>
                    <a:pt x="69" y="33015"/>
                  </a:cubicBezTo>
                  <a:cubicBezTo>
                    <a:pt x="0" y="33266"/>
                    <a:pt x="137" y="33517"/>
                    <a:pt x="365" y="33632"/>
                  </a:cubicBezTo>
                  <a:cubicBezTo>
                    <a:pt x="1261" y="34123"/>
                    <a:pt x="3550" y="35264"/>
                    <a:pt x="4754" y="35264"/>
                  </a:cubicBezTo>
                  <a:cubicBezTo>
                    <a:pt x="5115" y="35264"/>
                    <a:pt x="5378" y="35162"/>
                    <a:pt x="5478" y="34910"/>
                  </a:cubicBezTo>
                  <a:cubicBezTo>
                    <a:pt x="8446" y="27674"/>
                    <a:pt x="13490" y="5579"/>
                    <a:pt x="14243" y="2247"/>
                  </a:cubicBezTo>
                  <a:cubicBezTo>
                    <a:pt x="14312" y="1996"/>
                    <a:pt x="14198" y="1745"/>
                    <a:pt x="13969" y="1631"/>
                  </a:cubicBezTo>
                  <a:cubicBezTo>
                    <a:pt x="13054" y="1155"/>
                    <a:pt x="10766" y="1"/>
                    <a:pt x="95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0" name="Google Shape;750;p28"/>
            <p:cNvSpPr/>
            <p:nvPr/>
          </p:nvSpPr>
          <p:spPr>
            <a:xfrm>
              <a:off x="8713653" y="2241401"/>
              <a:ext cx="364893" cy="1301120"/>
            </a:xfrm>
            <a:custGeom>
              <a:avLst/>
              <a:gdLst/>
              <a:ahLst/>
              <a:cxnLst/>
              <a:rect l="l" t="t" r="r" b="b"/>
              <a:pathLst>
                <a:path w="9884" h="35244" extrusionOk="0">
                  <a:moveTo>
                    <a:pt x="9547" y="1"/>
                  </a:moveTo>
                  <a:cubicBezTo>
                    <a:pt x="9194" y="1"/>
                    <a:pt x="8939" y="98"/>
                    <a:pt x="8834" y="344"/>
                  </a:cubicBezTo>
                  <a:cubicBezTo>
                    <a:pt x="6254" y="6462"/>
                    <a:pt x="868" y="29583"/>
                    <a:pt x="69" y="33007"/>
                  </a:cubicBezTo>
                  <a:cubicBezTo>
                    <a:pt x="0" y="33258"/>
                    <a:pt x="137" y="33509"/>
                    <a:pt x="365" y="33624"/>
                  </a:cubicBezTo>
                  <a:cubicBezTo>
                    <a:pt x="1254" y="34110"/>
                    <a:pt x="3534" y="35243"/>
                    <a:pt x="4735" y="35243"/>
                  </a:cubicBezTo>
                  <a:cubicBezTo>
                    <a:pt x="4830" y="35243"/>
                    <a:pt x="4919" y="35236"/>
                    <a:pt x="4999" y="35221"/>
                  </a:cubicBezTo>
                  <a:cubicBezTo>
                    <a:pt x="3744" y="35062"/>
                    <a:pt x="1758" y="34080"/>
                    <a:pt x="913" y="33624"/>
                  </a:cubicBezTo>
                  <a:cubicBezTo>
                    <a:pt x="685" y="33509"/>
                    <a:pt x="571" y="33258"/>
                    <a:pt x="639" y="33007"/>
                  </a:cubicBezTo>
                  <a:cubicBezTo>
                    <a:pt x="1415" y="29583"/>
                    <a:pt x="6825" y="6462"/>
                    <a:pt x="9404" y="344"/>
                  </a:cubicBezTo>
                  <a:cubicBezTo>
                    <a:pt x="9473" y="162"/>
                    <a:pt x="9655" y="70"/>
                    <a:pt x="9884" y="25"/>
                  </a:cubicBezTo>
                  <a:cubicBezTo>
                    <a:pt x="9764" y="9"/>
                    <a:pt x="9651" y="1"/>
                    <a:pt x="9547" y="1"/>
                  </a:cubicBezTo>
                  <a:close/>
                </a:path>
              </a:pathLst>
            </a:custGeom>
            <a:solidFill>
              <a:srgbClr val="F8F5F1">
                <a:alpha val="24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1" name="Google Shape;751;p28"/>
            <p:cNvSpPr/>
            <p:nvPr/>
          </p:nvSpPr>
          <p:spPr>
            <a:xfrm>
              <a:off x="9050931" y="2270824"/>
              <a:ext cx="72063" cy="24698"/>
            </a:xfrm>
            <a:custGeom>
              <a:avLst/>
              <a:gdLst/>
              <a:ahLst/>
              <a:cxnLst/>
              <a:rect l="l" t="t" r="r" b="b"/>
              <a:pathLst>
                <a:path w="1952" h="669" extrusionOk="0">
                  <a:moveTo>
                    <a:pt x="68" y="1"/>
                  </a:moveTo>
                  <a:cubicBezTo>
                    <a:pt x="14" y="1"/>
                    <a:pt x="0" y="97"/>
                    <a:pt x="63" y="118"/>
                  </a:cubicBezTo>
                  <a:cubicBezTo>
                    <a:pt x="656" y="301"/>
                    <a:pt x="1273" y="483"/>
                    <a:pt x="1866" y="666"/>
                  </a:cubicBezTo>
                  <a:cubicBezTo>
                    <a:pt x="1872" y="668"/>
                    <a:pt x="1878" y="669"/>
                    <a:pt x="1883" y="669"/>
                  </a:cubicBezTo>
                  <a:cubicBezTo>
                    <a:pt x="1938" y="669"/>
                    <a:pt x="1951" y="572"/>
                    <a:pt x="1889" y="552"/>
                  </a:cubicBezTo>
                  <a:cubicBezTo>
                    <a:pt x="1295" y="369"/>
                    <a:pt x="702" y="186"/>
                    <a:pt x="86" y="4"/>
                  </a:cubicBezTo>
                  <a:cubicBezTo>
                    <a:pt x="79" y="2"/>
                    <a:pt x="74" y="1"/>
                    <a:pt x="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2" name="Google Shape;752;p28"/>
            <p:cNvSpPr/>
            <p:nvPr/>
          </p:nvSpPr>
          <p:spPr>
            <a:xfrm>
              <a:off x="9034909" y="2314645"/>
              <a:ext cx="72912" cy="24698"/>
            </a:xfrm>
            <a:custGeom>
              <a:avLst/>
              <a:gdLst/>
              <a:ahLst/>
              <a:cxnLst/>
              <a:rect l="l" t="t" r="r" b="b"/>
              <a:pathLst>
                <a:path w="1975" h="669" extrusionOk="0">
                  <a:moveTo>
                    <a:pt x="91" y="1"/>
                  </a:moveTo>
                  <a:cubicBezTo>
                    <a:pt x="33" y="1"/>
                    <a:pt x="1" y="97"/>
                    <a:pt x="63" y="118"/>
                  </a:cubicBezTo>
                  <a:cubicBezTo>
                    <a:pt x="679" y="300"/>
                    <a:pt x="1273" y="483"/>
                    <a:pt x="1866" y="666"/>
                  </a:cubicBezTo>
                  <a:cubicBezTo>
                    <a:pt x="1872" y="668"/>
                    <a:pt x="1878" y="669"/>
                    <a:pt x="1884" y="669"/>
                  </a:cubicBezTo>
                  <a:cubicBezTo>
                    <a:pt x="1942" y="669"/>
                    <a:pt x="1974" y="572"/>
                    <a:pt x="1912" y="552"/>
                  </a:cubicBezTo>
                  <a:cubicBezTo>
                    <a:pt x="1296" y="369"/>
                    <a:pt x="702" y="186"/>
                    <a:pt x="109" y="4"/>
                  </a:cubicBezTo>
                  <a:cubicBezTo>
                    <a:pt x="103" y="2"/>
                    <a:pt x="97" y="1"/>
                    <a:pt x="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3" name="Google Shape;753;p28"/>
            <p:cNvSpPr/>
            <p:nvPr/>
          </p:nvSpPr>
          <p:spPr>
            <a:xfrm>
              <a:off x="9019810" y="2360128"/>
              <a:ext cx="72838" cy="23886"/>
            </a:xfrm>
            <a:custGeom>
              <a:avLst/>
              <a:gdLst/>
              <a:ahLst/>
              <a:cxnLst/>
              <a:rect l="l" t="t" r="r" b="b"/>
              <a:pathLst>
                <a:path w="1973" h="647" extrusionOk="0">
                  <a:moveTo>
                    <a:pt x="85" y="1"/>
                  </a:moveTo>
                  <a:cubicBezTo>
                    <a:pt x="30" y="1"/>
                    <a:pt x="0" y="75"/>
                    <a:pt x="61" y="96"/>
                  </a:cubicBezTo>
                  <a:cubicBezTo>
                    <a:pt x="678" y="278"/>
                    <a:pt x="1271" y="461"/>
                    <a:pt x="1864" y="643"/>
                  </a:cubicBezTo>
                  <a:cubicBezTo>
                    <a:pt x="1873" y="645"/>
                    <a:pt x="1880" y="646"/>
                    <a:pt x="1887" y="646"/>
                  </a:cubicBezTo>
                  <a:cubicBezTo>
                    <a:pt x="1959" y="646"/>
                    <a:pt x="1972" y="550"/>
                    <a:pt x="1910" y="529"/>
                  </a:cubicBezTo>
                  <a:cubicBezTo>
                    <a:pt x="1294" y="347"/>
                    <a:pt x="700" y="164"/>
                    <a:pt x="107" y="4"/>
                  </a:cubicBezTo>
                  <a:cubicBezTo>
                    <a:pt x="99" y="2"/>
                    <a:pt x="92" y="1"/>
                    <a:pt x="8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4" name="Google Shape;754;p28"/>
            <p:cNvSpPr/>
            <p:nvPr/>
          </p:nvSpPr>
          <p:spPr>
            <a:xfrm>
              <a:off x="9005412" y="2403136"/>
              <a:ext cx="72063" cy="24698"/>
            </a:xfrm>
            <a:custGeom>
              <a:avLst/>
              <a:gdLst/>
              <a:ahLst/>
              <a:cxnLst/>
              <a:rect l="l" t="t" r="r" b="b"/>
              <a:pathLst>
                <a:path w="1952" h="669" extrusionOk="0">
                  <a:moveTo>
                    <a:pt x="69" y="0"/>
                  </a:moveTo>
                  <a:cubicBezTo>
                    <a:pt x="14" y="0"/>
                    <a:pt x="1" y="97"/>
                    <a:pt x="63" y="118"/>
                  </a:cubicBezTo>
                  <a:cubicBezTo>
                    <a:pt x="657" y="300"/>
                    <a:pt x="1273" y="483"/>
                    <a:pt x="1866" y="665"/>
                  </a:cubicBezTo>
                  <a:cubicBezTo>
                    <a:pt x="1873" y="667"/>
                    <a:pt x="1878" y="668"/>
                    <a:pt x="1884" y="668"/>
                  </a:cubicBezTo>
                  <a:cubicBezTo>
                    <a:pt x="1938" y="668"/>
                    <a:pt x="1952" y="572"/>
                    <a:pt x="1889" y="551"/>
                  </a:cubicBezTo>
                  <a:cubicBezTo>
                    <a:pt x="1296" y="369"/>
                    <a:pt x="702" y="186"/>
                    <a:pt x="86" y="3"/>
                  </a:cubicBezTo>
                  <a:cubicBezTo>
                    <a:pt x="80" y="1"/>
                    <a:pt x="74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5" name="Google Shape;755;p28"/>
            <p:cNvSpPr/>
            <p:nvPr/>
          </p:nvSpPr>
          <p:spPr>
            <a:xfrm>
              <a:off x="8991937" y="2447807"/>
              <a:ext cx="72063" cy="24698"/>
            </a:xfrm>
            <a:custGeom>
              <a:avLst/>
              <a:gdLst/>
              <a:ahLst/>
              <a:cxnLst/>
              <a:rect l="l" t="t" r="r" b="b"/>
              <a:pathLst>
                <a:path w="1952" h="669" extrusionOk="0">
                  <a:moveTo>
                    <a:pt x="68" y="0"/>
                  </a:moveTo>
                  <a:cubicBezTo>
                    <a:pt x="14" y="0"/>
                    <a:pt x="1" y="96"/>
                    <a:pt x="63" y="117"/>
                  </a:cubicBezTo>
                  <a:cubicBezTo>
                    <a:pt x="656" y="300"/>
                    <a:pt x="1273" y="482"/>
                    <a:pt x="1866" y="665"/>
                  </a:cubicBezTo>
                  <a:cubicBezTo>
                    <a:pt x="1872" y="667"/>
                    <a:pt x="1878" y="668"/>
                    <a:pt x="1884" y="668"/>
                  </a:cubicBezTo>
                  <a:cubicBezTo>
                    <a:pt x="1938" y="668"/>
                    <a:pt x="1951" y="572"/>
                    <a:pt x="1889" y="551"/>
                  </a:cubicBezTo>
                  <a:cubicBezTo>
                    <a:pt x="1296" y="368"/>
                    <a:pt x="679" y="186"/>
                    <a:pt x="86" y="3"/>
                  </a:cubicBezTo>
                  <a:cubicBezTo>
                    <a:pt x="80" y="1"/>
                    <a:pt x="74" y="0"/>
                    <a:pt x="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6" name="Google Shape;756;p28"/>
            <p:cNvSpPr/>
            <p:nvPr/>
          </p:nvSpPr>
          <p:spPr>
            <a:xfrm>
              <a:off x="8978462" y="2493289"/>
              <a:ext cx="72875" cy="24698"/>
            </a:xfrm>
            <a:custGeom>
              <a:avLst/>
              <a:gdLst/>
              <a:ahLst/>
              <a:cxnLst/>
              <a:rect l="l" t="t" r="r" b="b"/>
              <a:pathLst>
                <a:path w="1974" h="669" extrusionOk="0">
                  <a:moveTo>
                    <a:pt x="91" y="1"/>
                  </a:moveTo>
                  <a:cubicBezTo>
                    <a:pt x="33" y="1"/>
                    <a:pt x="0" y="97"/>
                    <a:pt x="63" y="118"/>
                  </a:cubicBezTo>
                  <a:cubicBezTo>
                    <a:pt x="679" y="300"/>
                    <a:pt x="1273" y="483"/>
                    <a:pt x="1889" y="666"/>
                  </a:cubicBezTo>
                  <a:cubicBezTo>
                    <a:pt x="1895" y="668"/>
                    <a:pt x="1901" y="669"/>
                    <a:pt x="1906" y="669"/>
                  </a:cubicBezTo>
                  <a:cubicBezTo>
                    <a:pt x="1961" y="669"/>
                    <a:pt x="1974" y="572"/>
                    <a:pt x="1912" y="552"/>
                  </a:cubicBezTo>
                  <a:cubicBezTo>
                    <a:pt x="1318" y="369"/>
                    <a:pt x="702" y="186"/>
                    <a:pt x="108" y="4"/>
                  </a:cubicBezTo>
                  <a:cubicBezTo>
                    <a:pt x="102" y="2"/>
                    <a:pt x="96" y="1"/>
                    <a:pt x="9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7" name="Google Shape;757;p28"/>
            <p:cNvSpPr/>
            <p:nvPr/>
          </p:nvSpPr>
          <p:spPr>
            <a:xfrm>
              <a:off x="8964987" y="2537110"/>
              <a:ext cx="72026" cy="24698"/>
            </a:xfrm>
            <a:custGeom>
              <a:avLst/>
              <a:gdLst/>
              <a:ahLst/>
              <a:cxnLst/>
              <a:rect l="l" t="t" r="r" b="b"/>
              <a:pathLst>
                <a:path w="1951" h="669" extrusionOk="0">
                  <a:moveTo>
                    <a:pt x="68" y="1"/>
                  </a:moveTo>
                  <a:cubicBezTo>
                    <a:pt x="14" y="1"/>
                    <a:pt x="0" y="97"/>
                    <a:pt x="63" y="118"/>
                  </a:cubicBezTo>
                  <a:cubicBezTo>
                    <a:pt x="656" y="300"/>
                    <a:pt x="1250" y="483"/>
                    <a:pt x="1866" y="666"/>
                  </a:cubicBezTo>
                  <a:cubicBezTo>
                    <a:pt x="1872" y="668"/>
                    <a:pt x="1878" y="669"/>
                    <a:pt x="1883" y="669"/>
                  </a:cubicBezTo>
                  <a:cubicBezTo>
                    <a:pt x="1938" y="669"/>
                    <a:pt x="1951" y="572"/>
                    <a:pt x="1889" y="551"/>
                  </a:cubicBezTo>
                  <a:cubicBezTo>
                    <a:pt x="1295" y="369"/>
                    <a:pt x="679" y="186"/>
                    <a:pt x="85" y="4"/>
                  </a:cubicBezTo>
                  <a:cubicBezTo>
                    <a:pt x="79" y="2"/>
                    <a:pt x="73" y="1"/>
                    <a:pt x="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8" name="Google Shape;758;p28"/>
            <p:cNvSpPr/>
            <p:nvPr/>
          </p:nvSpPr>
          <p:spPr>
            <a:xfrm>
              <a:off x="8953173" y="2582629"/>
              <a:ext cx="72912" cy="24698"/>
            </a:xfrm>
            <a:custGeom>
              <a:avLst/>
              <a:gdLst/>
              <a:ahLst/>
              <a:cxnLst/>
              <a:rect l="l" t="t" r="r" b="b"/>
              <a:pathLst>
                <a:path w="1975" h="669" extrusionOk="0">
                  <a:moveTo>
                    <a:pt x="91" y="0"/>
                  </a:moveTo>
                  <a:cubicBezTo>
                    <a:pt x="33" y="0"/>
                    <a:pt x="1" y="97"/>
                    <a:pt x="63" y="117"/>
                  </a:cubicBezTo>
                  <a:cubicBezTo>
                    <a:pt x="679" y="300"/>
                    <a:pt x="1273" y="483"/>
                    <a:pt x="1866" y="665"/>
                  </a:cubicBezTo>
                  <a:cubicBezTo>
                    <a:pt x="1872" y="667"/>
                    <a:pt x="1878" y="668"/>
                    <a:pt x="1884" y="668"/>
                  </a:cubicBezTo>
                  <a:cubicBezTo>
                    <a:pt x="1942" y="668"/>
                    <a:pt x="1974" y="572"/>
                    <a:pt x="1912" y="551"/>
                  </a:cubicBezTo>
                  <a:cubicBezTo>
                    <a:pt x="1296" y="368"/>
                    <a:pt x="702" y="186"/>
                    <a:pt x="109" y="3"/>
                  </a:cubicBezTo>
                  <a:cubicBezTo>
                    <a:pt x="103" y="1"/>
                    <a:pt x="97" y="0"/>
                    <a:pt x="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59" name="Google Shape;759;p28"/>
            <p:cNvSpPr/>
            <p:nvPr/>
          </p:nvSpPr>
          <p:spPr>
            <a:xfrm>
              <a:off x="8941138" y="2627373"/>
              <a:ext cx="73134" cy="24587"/>
            </a:xfrm>
            <a:custGeom>
              <a:avLst/>
              <a:gdLst/>
              <a:ahLst/>
              <a:cxnLst/>
              <a:rect l="l" t="t" r="r" b="b"/>
              <a:pathLst>
                <a:path w="1981" h="666" extrusionOk="0">
                  <a:moveTo>
                    <a:pt x="115" y="1"/>
                  </a:moveTo>
                  <a:cubicBezTo>
                    <a:pt x="47" y="1"/>
                    <a:pt x="1" y="92"/>
                    <a:pt x="69" y="115"/>
                  </a:cubicBezTo>
                  <a:cubicBezTo>
                    <a:pt x="686" y="298"/>
                    <a:pt x="1279" y="480"/>
                    <a:pt x="1873" y="663"/>
                  </a:cubicBezTo>
                  <a:cubicBezTo>
                    <a:pt x="1881" y="665"/>
                    <a:pt x="1889" y="666"/>
                    <a:pt x="1896" y="666"/>
                  </a:cubicBezTo>
                  <a:cubicBezTo>
                    <a:pt x="1967" y="666"/>
                    <a:pt x="1981" y="569"/>
                    <a:pt x="1918" y="549"/>
                  </a:cubicBezTo>
                  <a:cubicBezTo>
                    <a:pt x="1302" y="366"/>
                    <a:pt x="709" y="184"/>
                    <a:pt x="11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0" name="Google Shape;760;p28"/>
            <p:cNvSpPr/>
            <p:nvPr/>
          </p:nvSpPr>
          <p:spPr>
            <a:xfrm>
              <a:off x="8927885" y="2673631"/>
              <a:ext cx="72912" cy="24698"/>
            </a:xfrm>
            <a:custGeom>
              <a:avLst/>
              <a:gdLst/>
              <a:ahLst/>
              <a:cxnLst/>
              <a:rect l="l" t="t" r="r" b="b"/>
              <a:pathLst>
                <a:path w="1975" h="669" extrusionOk="0">
                  <a:moveTo>
                    <a:pt x="91" y="0"/>
                  </a:moveTo>
                  <a:cubicBezTo>
                    <a:pt x="33" y="0"/>
                    <a:pt x="1" y="97"/>
                    <a:pt x="63" y="117"/>
                  </a:cubicBezTo>
                  <a:cubicBezTo>
                    <a:pt x="680" y="300"/>
                    <a:pt x="1273" y="483"/>
                    <a:pt x="1889" y="665"/>
                  </a:cubicBezTo>
                  <a:cubicBezTo>
                    <a:pt x="1895" y="667"/>
                    <a:pt x="1901" y="668"/>
                    <a:pt x="1907" y="668"/>
                  </a:cubicBezTo>
                  <a:cubicBezTo>
                    <a:pt x="1961" y="668"/>
                    <a:pt x="1974" y="572"/>
                    <a:pt x="1912" y="551"/>
                  </a:cubicBezTo>
                  <a:cubicBezTo>
                    <a:pt x="1319" y="369"/>
                    <a:pt x="702" y="186"/>
                    <a:pt x="109" y="3"/>
                  </a:cubicBezTo>
                  <a:cubicBezTo>
                    <a:pt x="103" y="1"/>
                    <a:pt x="97" y="0"/>
                    <a:pt x="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1" name="Google Shape;761;p28"/>
            <p:cNvSpPr/>
            <p:nvPr/>
          </p:nvSpPr>
          <p:spPr>
            <a:xfrm>
              <a:off x="8915259" y="2717452"/>
              <a:ext cx="72838" cy="23849"/>
            </a:xfrm>
            <a:custGeom>
              <a:avLst/>
              <a:gdLst/>
              <a:ahLst/>
              <a:cxnLst/>
              <a:rect l="l" t="t" r="r" b="b"/>
              <a:pathLst>
                <a:path w="1973" h="646" extrusionOk="0">
                  <a:moveTo>
                    <a:pt x="91" y="0"/>
                  </a:moveTo>
                  <a:cubicBezTo>
                    <a:pt x="33" y="0"/>
                    <a:pt x="1" y="95"/>
                    <a:pt x="63" y="95"/>
                  </a:cubicBezTo>
                  <a:cubicBezTo>
                    <a:pt x="679" y="277"/>
                    <a:pt x="1273" y="460"/>
                    <a:pt x="1866" y="642"/>
                  </a:cubicBezTo>
                  <a:cubicBezTo>
                    <a:pt x="1874" y="645"/>
                    <a:pt x="1881" y="646"/>
                    <a:pt x="1888" y="646"/>
                  </a:cubicBezTo>
                  <a:cubicBezTo>
                    <a:pt x="1943" y="646"/>
                    <a:pt x="1973" y="571"/>
                    <a:pt x="1912" y="551"/>
                  </a:cubicBezTo>
                  <a:cubicBezTo>
                    <a:pt x="1295" y="368"/>
                    <a:pt x="702" y="186"/>
                    <a:pt x="109" y="3"/>
                  </a:cubicBezTo>
                  <a:cubicBezTo>
                    <a:pt x="102" y="1"/>
                    <a:pt x="96" y="0"/>
                    <a:pt x="9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2" name="Google Shape;762;p28"/>
            <p:cNvSpPr/>
            <p:nvPr/>
          </p:nvSpPr>
          <p:spPr>
            <a:xfrm>
              <a:off x="8905144" y="2762934"/>
              <a:ext cx="72912" cy="24698"/>
            </a:xfrm>
            <a:custGeom>
              <a:avLst/>
              <a:gdLst/>
              <a:ahLst/>
              <a:cxnLst/>
              <a:rect l="l" t="t" r="r" b="b"/>
              <a:pathLst>
                <a:path w="1975" h="669" extrusionOk="0">
                  <a:moveTo>
                    <a:pt x="86" y="1"/>
                  </a:moveTo>
                  <a:cubicBezTo>
                    <a:pt x="14" y="1"/>
                    <a:pt x="1" y="97"/>
                    <a:pt x="63" y="118"/>
                  </a:cubicBezTo>
                  <a:cubicBezTo>
                    <a:pt x="679" y="301"/>
                    <a:pt x="1273" y="483"/>
                    <a:pt x="1866" y="666"/>
                  </a:cubicBezTo>
                  <a:cubicBezTo>
                    <a:pt x="1872" y="668"/>
                    <a:pt x="1878" y="669"/>
                    <a:pt x="1884" y="669"/>
                  </a:cubicBezTo>
                  <a:cubicBezTo>
                    <a:pt x="1942" y="669"/>
                    <a:pt x="1974" y="572"/>
                    <a:pt x="1912" y="552"/>
                  </a:cubicBezTo>
                  <a:cubicBezTo>
                    <a:pt x="1296" y="369"/>
                    <a:pt x="702" y="186"/>
                    <a:pt x="109" y="4"/>
                  </a:cubicBezTo>
                  <a:cubicBezTo>
                    <a:pt x="100" y="2"/>
                    <a:pt x="93" y="1"/>
                    <a:pt x="8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3" name="Google Shape;763;p28"/>
            <p:cNvSpPr/>
            <p:nvPr/>
          </p:nvSpPr>
          <p:spPr>
            <a:xfrm>
              <a:off x="8892518" y="2810964"/>
              <a:ext cx="72026" cy="24698"/>
            </a:xfrm>
            <a:custGeom>
              <a:avLst/>
              <a:gdLst/>
              <a:ahLst/>
              <a:cxnLst/>
              <a:rect l="l" t="t" r="r" b="b"/>
              <a:pathLst>
                <a:path w="1951" h="669" extrusionOk="0">
                  <a:moveTo>
                    <a:pt x="68" y="1"/>
                  </a:moveTo>
                  <a:cubicBezTo>
                    <a:pt x="14" y="1"/>
                    <a:pt x="0" y="97"/>
                    <a:pt x="63" y="118"/>
                  </a:cubicBezTo>
                  <a:cubicBezTo>
                    <a:pt x="656" y="301"/>
                    <a:pt x="1272" y="483"/>
                    <a:pt x="1866" y="666"/>
                  </a:cubicBezTo>
                  <a:cubicBezTo>
                    <a:pt x="1872" y="668"/>
                    <a:pt x="1878" y="669"/>
                    <a:pt x="1883" y="669"/>
                  </a:cubicBezTo>
                  <a:cubicBezTo>
                    <a:pt x="1938" y="669"/>
                    <a:pt x="1951" y="572"/>
                    <a:pt x="1889" y="552"/>
                  </a:cubicBezTo>
                  <a:cubicBezTo>
                    <a:pt x="1295" y="369"/>
                    <a:pt x="702" y="186"/>
                    <a:pt x="85" y="4"/>
                  </a:cubicBezTo>
                  <a:cubicBezTo>
                    <a:pt x="79" y="2"/>
                    <a:pt x="73" y="1"/>
                    <a:pt x="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4" name="Google Shape;764;p28"/>
            <p:cNvSpPr/>
            <p:nvPr/>
          </p:nvSpPr>
          <p:spPr>
            <a:xfrm>
              <a:off x="8879929" y="2856483"/>
              <a:ext cx="72838" cy="24698"/>
            </a:xfrm>
            <a:custGeom>
              <a:avLst/>
              <a:gdLst/>
              <a:ahLst/>
              <a:cxnLst/>
              <a:rect l="l" t="t" r="r" b="b"/>
              <a:pathLst>
                <a:path w="1973" h="669" extrusionOk="0">
                  <a:moveTo>
                    <a:pt x="89" y="0"/>
                  </a:moveTo>
                  <a:cubicBezTo>
                    <a:pt x="31" y="0"/>
                    <a:pt x="1" y="97"/>
                    <a:pt x="84" y="118"/>
                  </a:cubicBezTo>
                  <a:cubicBezTo>
                    <a:pt x="678" y="300"/>
                    <a:pt x="1271" y="483"/>
                    <a:pt x="1887" y="665"/>
                  </a:cubicBezTo>
                  <a:cubicBezTo>
                    <a:pt x="1893" y="667"/>
                    <a:pt x="1899" y="668"/>
                    <a:pt x="1905" y="668"/>
                  </a:cubicBezTo>
                  <a:cubicBezTo>
                    <a:pt x="1959" y="668"/>
                    <a:pt x="1972" y="572"/>
                    <a:pt x="1910" y="551"/>
                  </a:cubicBezTo>
                  <a:cubicBezTo>
                    <a:pt x="1317" y="369"/>
                    <a:pt x="700" y="186"/>
                    <a:pt x="107" y="3"/>
                  </a:cubicBezTo>
                  <a:cubicBezTo>
                    <a:pt x="101" y="1"/>
                    <a:pt x="95" y="0"/>
                    <a:pt x="8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5" name="Google Shape;765;p28"/>
            <p:cNvSpPr/>
            <p:nvPr/>
          </p:nvSpPr>
          <p:spPr>
            <a:xfrm>
              <a:off x="8867857" y="2901264"/>
              <a:ext cx="73097" cy="24587"/>
            </a:xfrm>
            <a:custGeom>
              <a:avLst/>
              <a:gdLst/>
              <a:ahLst/>
              <a:cxnLst/>
              <a:rect l="l" t="t" r="r" b="b"/>
              <a:pathLst>
                <a:path w="1980" h="666" extrusionOk="0">
                  <a:moveTo>
                    <a:pt x="114" y="0"/>
                  </a:moveTo>
                  <a:cubicBezTo>
                    <a:pt x="23" y="0"/>
                    <a:pt x="0" y="91"/>
                    <a:pt x="69" y="114"/>
                  </a:cubicBezTo>
                  <a:cubicBezTo>
                    <a:pt x="685" y="297"/>
                    <a:pt x="1278" y="479"/>
                    <a:pt x="1872" y="662"/>
                  </a:cubicBezTo>
                  <a:cubicBezTo>
                    <a:pt x="1878" y="664"/>
                    <a:pt x="1884" y="665"/>
                    <a:pt x="1890" y="665"/>
                  </a:cubicBezTo>
                  <a:cubicBezTo>
                    <a:pt x="1948" y="665"/>
                    <a:pt x="1980" y="569"/>
                    <a:pt x="1918" y="548"/>
                  </a:cubicBezTo>
                  <a:cubicBezTo>
                    <a:pt x="1301" y="365"/>
                    <a:pt x="708" y="183"/>
                    <a:pt x="1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6" name="Google Shape;766;p28"/>
            <p:cNvSpPr/>
            <p:nvPr/>
          </p:nvSpPr>
          <p:spPr>
            <a:xfrm>
              <a:off x="8856339" y="2946636"/>
              <a:ext cx="72838" cy="24698"/>
            </a:xfrm>
            <a:custGeom>
              <a:avLst/>
              <a:gdLst/>
              <a:ahLst/>
              <a:cxnLst/>
              <a:rect l="l" t="t" r="r" b="b"/>
              <a:pathLst>
                <a:path w="1973" h="669" extrusionOk="0">
                  <a:moveTo>
                    <a:pt x="89" y="1"/>
                  </a:moveTo>
                  <a:cubicBezTo>
                    <a:pt x="31" y="1"/>
                    <a:pt x="1" y="97"/>
                    <a:pt x="84" y="118"/>
                  </a:cubicBezTo>
                  <a:cubicBezTo>
                    <a:pt x="677" y="300"/>
                    <a:pt x="1271" y="483"/>
                    <a:pt x="1887" y="666"/>
                  </a:cubicBezTo>
                  <a:cubicBezTo>
                    <a:pt x="1893" y="668"/>
                    <a:pt x="1899" y="669"/>
                    <a:pt x="1905" y="669"/>
                  </a:cubicBezTo>
                  <a:cubicBezTo>
                    <a:pt x="1959" y="669"/>
                    <a:pt x="1972" y="572"/>
                    <a:pt x="1910" y="552"/>
                  </a:cubicBezTo>
                  <a:cubicBezTo>
                    <a:pt x="1317" y="369"/>
                    <a:pt x="700" y="186"/>
                    <a:pt x="107" y="4"/>
                  </a:cubicBezTo>
                  <a:cubicBezTo>
                    <a:pt x="101" y="2"/>
                    <a:pt x="95" y="1"/>
                    <a:pt x="8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7" name="Google Shape;767;p28"/>
            <p:cNvSpPr/>
            <p:nvPr/>
          </p:nvSpPr>
          <p:spPr>
            <a:xfrm>
              <a:off x="8847885" y="2992118"/>
              <a:ext cx="72026" cy="23886"/>
            </a:xfrm>
            <a:custGeom>
              <a:avLst/>
              <a:gdLst/>
              <a:ahLst/>
              <a:cxnLst/>
              <a:rect l="l" t="t" r="r" b="b"/>
              <a:pathLst>
                <a:path w="1951" h="647" extrusionOk="0">
                  <a:moveTo>
                    <a:pt x="64" y="1"/>
                  </a:moveTo>
                  <a:cubicBezTo>
                    <a:pt x="12" y="1"/>
                    <a:pt x="1" y="75"/>
                    <a:pt x="62" y="96"/>
                  </a:cubicBezTo>
                  <a:cubicBezTo>
                    <a:pt x="655" y="278"/>
                    <a:pt x="1249" y="461"/>
                    <a:pt x="1865" y="643"/>
                  </a:cubicBezTo>
                  <a:cubicBezTo>
                    <a:pt x="1871" y="645"/>
                    <a:pt x="1877" y="646"/>
                    <a:pt x="1883" y="646"/>
                  </a:cubicBezTo>
                  <a:cubicBezTo>
                    <a:pt x="1937" y="646"/>
                    <a:pt x="1950" y="552"/>
                    <a:pt x="1888" y="552"/>
                  </a:cubicBezTo>
                  <a:cubicBezTo>
                    <a:pt x="1294" y="369"/>
                    <a:pt x="678" y="187"/>
                    <a:pt x="85" y="4"/>
                  </a:cubicBezTo>
                  <a:cubicBezTo>
                    <a:pt x="77" y="2"/>
                    <a:pt x="70" y="1"/>
                    <a:pt x="6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8" name="Google Shape;768;p28"/>
            <p:cNvSpPr/>
            <p:nvPr/>
          </p:nvSpPr>
          <p:spPr>
            <a:xfrm>
              <a:off x="8835222" y="3036825"/>
              <a:ext cx="72875" cy="24661"/>
            </a:xfrm>
            <a:custGeom>
              <a:avLst/>
              <a:gdLst/>
              <a:ahLst/>
              <a:cxnLst/>
              <a:rect l="l" t="t" r="r" b="b"/>
              <a:pathLst>
                <a:path w="1974" h="668" extrusionOk="0">
                  <a:moveTo>
                    <a:pt x="90" y="0"/>
                  </a:moveTo>
                  <a:cubicBezTo>
                    <a:pt x="32" y="0"/>
                    <a:pt x="0" y="96"/>
                    <a:pt x="62" y="117"/>
                  </a:cubicBezTo>
                  <a:cubicBezTo>
                    <a:pt x="679" y="300"/>
                    <a:pt x="1272" y="482"/>
                    <a:pt x="1866" y="665"/>
                  </a:cubicBezTo>
                  <a:cubicBezTo>
                    <a:pt x="1874" y="667"/>
                    <a:pt x="1882" y="668"/>
                    <a:pt x="1889" y="668"/>
                  </a:cubicBezTo>
                  <a:cubicBezTo>
                    <a:pt x="1960" y="668"/>
                    <a:pt x="1974" y="572"/>
                    <a:pt x="1911" y="551"/>
                  </a:cubicBezTo>
                  <a:cubicBezTo>
                    <a:pt x="1295" y="368"/>
                    <a:pt x="702" y="186"/>
                    <a:pt x="108" y="3"/>
                  </a:cubicBezTo>
                  <a:cubicBezTo>
                    <a:pt x="102" y="1"/>
                    <a:pt x="96" y="0"/>
                    <a:pt x="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69" name="Google Shape;769;p28"/>
            <p:cNvSpPr/>
            <p:nvPr/>
          </p:nvSpPr>
          <p:spPr>
            <a:xfrm>
              <a:off x="8823408" y="3082308"/>
              <a:ext cx="72764" cy="23886"/>
            </a:xfrm>
            <a:custGeom>
              <a:avLst/>
              <a:gdLst/>
              <a:ahLst/>
              <a:cxnLst/>
              <a:rect l="l" t="t" r="r" b="b"/>
              <a:pathLst>
                <a:path w="1971" h="647" extrusionOk="0">
                  <a:moveTo>
                    <a:pt x="68" y="1"/>
                  </a:moveTo>
                  <a:cubicBezTo>
                    <a:pt x="14" y="1"/>
                    <a:pt x="1" y="97"/>
                    <a:pt x="63" y="118"/>
                  </a:cubicBezTo>
                  <a:cubicBezTo>
                    <a:pt x="656" y="300"/>
                    <a:pt x="1273" y="483"/>
                    <a:pt x="1866" y="643"/>
                  </a:cubicBezTo>
                  <a:cubicBezTo>
                    <a:pt x="1874" y="645"/>
                    <a:pt x="1881" y="646"/>
                    <a:pt x="1888" y="646"/>
                  </a:cubicBezTo>
                  <a:cubicBezTo>
                    <a:pt x="1943" y="646"/>
                    <a:pt x="1970" y="572"/>
                    <a:pt x="1889" y="551"/>
                  </a:cubicBezTo>
                  <a:cubicBezTo>
                    <a:pt x="1295" y="369"/>
                    <a:pt x="702" y="186"/>
                    <a:pt x="86" y="4"/>
                  </a:cubicBezTo>
                  <a:cubicBezTo>
                    <a:pt x="80" y="2"/>
                    <a:pt x="74" y="1"/>
                    <a:pt x="6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0" name="Google Shape;770;p28"/>
            <p:cNvSpPr/>
            <p:nvPr/>
          </p:nvSpPr>
          <p:spPr>
            <a:xfrm>
              <a:off x="8812444" y="3126978"/>
              <a:ext cx="72912" cy="24698"/>
            </a:xfrm>
            <a:custGeom>
              <a:avLst/>
              <a:gdLst/>
              <a:ahLst/>
              <a:cxnLst/>
              <a:rect l="l" t="t" r="r" b="b"/>
              <a:pathLst>
                <a:path w="1975" h="669" extrusionOk="0">
                  <a:moveTo>
                    <a:pt x="69" y="0"/>
                  </a:moveTo>
                  <a:cubicBezTo>
                    <a:pt x="14" y="0"/>
                    <a:pt x="1" y="97"/>
                    <a:pt x="63" y="117"/>
                  </a:cubicBezTo>
                  <a:cubicBezTo>
                    <a:pt x="657" y="300"/>
                    <a:pt x="1273" y="483"/>
                    <a:pt x="1866" y="665"/>
                  </a:cubicBezTo>
                  <a:cubicBezTo>
                    <a:pt x="1873" y="667"/>
                    <a:pt x="1879" y="668"/>
                    <a:pt x="1884" y="668"/>
                  </a:cubicBezTo>
                  <a:cubicBezTo>
                    <a:pt x="1942" y="668"/>
                    <a:pt x="1974" y="572"/>
                    <a:pt x="1912" y="551"/>
                  </a:cubicBezTo>
                  <a:cubicBezTo>
                    <a:pt x="1296" y="369"/>
                    <a:pt x="702" y="186"/>
                    <a:pt x="86" y="3"/>
                  </a:cubicBezTo>
                  <a:cubicBezTo>
                    <a:pt x="80" y="1"/>
                    <a:pt x="74" y="0"/>
                    <a:pt x="6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1" name="Google Shape;771;p28"/>
            <p:cNvSpPr/>
            <p:nvPr/>
          </p:nvSpPr>
          <p:spPr>
            <a:xfrm>
              <a:off x="8802329" y="3172460"/>
              <a:ext cx="72063" cy="24698"/>
            </a:xfrm>
            <a:custGeom>
              <a:avLst/>
              <a:gdLst/>
              <a:ahLst/>
              <a:cxnLst/>
              <a:rect l="l" t="t" r="r" b="b"/>
              <a:pathLst>
                <a:path w="1952" h="669" extrusionOk="0">
                  <a:moveTo>
                    <a:pt x="69" y="1"/>
                  </a:moveTo>
                  <a:cubicBezTo>
                    <a:pt x="14" y="1"/>
                    <a:pt x="1" y="97"/>
                    <a:pt x="63" y="118"/>
                  </a:cubicBezTo>
                  <a:cubicBezTo>
                    <a:pt x="657" y="301"/>
                    <a:pt x="1273" y="483"/>
                    <a:pt x="1866" y="666"/>
                  </a:cubicBezTo>
                  <a:cubicBezTo>
                    <a:pt x="1873" y="668"/>
                    <a:pt x="1878" y="669"/>
                    <a:pt x="1884" y="669"/>
                  </a:cubicBezTo>
                  <a:cubicBezTo>
                    <a:pt x="1938" y="669"/>
                    <a:pt x="1952" y="572"/>
                    <a:pt x="1889" y="552"/>
                  </a:cubicBezTo>
                  <a:cubicBezTo>
                    <a:pt x="1296" y="369"/>
                    <a:pt x="702" y="186"/>
                    <a:pt x="86" y="4"/>
                  </a:cubicBezTo>
                  <a:cubicBezTo>
                    <a:pt x="80" y="2"/>
                    <a:pt x="74" y="1"/>
                    <a:pt x="6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2" name="Google Shape;772;p28"/>
            <p:cNvSpPr/>
            <p:nvPr/>
          </p:nvSpPr>
          <p:spPr>
            <a:xfrm>
              <a:off x="8790330" y="3217241"/>
              <a:ext cx="72284" cy="24587"/>
            </a:xfrm>
            <a:custGeom>
              <a:avLst/>
              <a:gdLst/>
              <a:ahLst/>
              <a:cxnLst/>
              <a:rect l="l" t="t" r="r" b="b"/>
              <a:pathLst>
                <a:path w="1958" h="666" extrusionOk="0">
                  <a:moveTo>
                    <a:pt x="92" y="1"/>
                  </a:moveTo>
                  <a:cubicBezTo>
                    <a:pt x="23" y="1"/>
                    <a:pt x="0" y="92"/>
                    <a:pt x="69" y="115"/>
                  </a:cubicBezTo>
                  <a:cubicBezTo>
                    <a:pt x="662" y="297"/>
                    <a:pt x="1256" y="480"/>
                    <a:pt x="1872" y="663"/>
                  </a:cubicBezTo>
                  <a:cubicBezTo>
                    <a:pt x="1878" y="665"/>
                    <a:pt x="1884" y="666"/>
                    <a:pt x="1889" y="666"/>
                  </a:cubicBezTo>
                  <a:cubicBezTo>
                    <a:pt x="1944" y="666"/>
                    <a:pt x="1957" y="569"/>
                    <a:pt x="1895" y="548"/>
                  </a:cubicBezTo>
                  <a:cubicBezTo>
                    <a:pt x="1301" y="366"/>
                    <a:pt x="685" y="183"/>
                    <a:pt x="9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3" name="Google Shape;773;p28"/>
            <p:cNvSpPr/>
            <p:nvPr/>
          </p:nvSpPr>
          <p:spPr>
            <a:xfrm>
              <a:off x="8781286" y="3262650"/>
              <a:ext cx="72026" cy="24698"/>
            </a:xfrm>
            <a:custGeom>
              <a:avLst/>
              <a:gdLst/>
              <a:ahLst/>
              <a:cxnLst/>
              <a:rect l="l" t="t" r="r" b="b"/>
              <a:pathLst>
                <a:path w="1951" h="669" extrusionOk="0">
                  <a:moveTo>
                    <a:pt x="68" y="0"/>
                  </a:moveTo>
                  <a:cubicBezTo>
                    <a:pt x="14" y="0"/>
                    <a:pt x="0" y="97"/>
                    <a:pt x="63" y="117"/>
                  </a:cubicBezTo>
                  <a:cubicBezTo>
                    <a:pt x="656" y="300"/>
                    <a:pt x="1272" y="483"/>
                    <a:pt x="1866" y="665"/>
                  </a:cubicBezTo>
                  <a:cubicBezTo>
                    <a:pt x="1872" y="667"/>
                    <a:pt x="1878" y="668"/>
                    <a:pt x="1883" y="668"/>
                  </a:cubicBezTo>
                  <a:cubicBezTo>
                    <a:pt x="1938" y="668"/>
                    <a:pt x="1951" y="572"/>
                    <a:pt x="1889" y="551"/>
                  </a:cubicBezTo>
                  <a:cubicBezTo>
                    <a:pt x="1295" y="368"/>
                    <a:pt x="679" y="186"/>
                    <a:pt x="85" y="3"/>
                  </a:cubicBezTo>
                  <a:cubicBezTo>
                    <a:pt x="79" y="1"/>
                    <a:pt x="74" y="0"/>
                    <a:pt x="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4" name="Google Shape;774;p28"/>
            <p:cNvSpPr/>
            <p:nvPr/>
          </p:nvSpPr>
          <p:spPr>
            <a:xfrm>
              <a:off x="8768660" y="3308132"/>
              <a:ext cx="72875" cy="23849"/>
            </a:xfrm>
            <a:custGeom>
              <a:avLst/>
              <a:gdLst/>
              <a:ahLst/>
              <a:cxnLst/>
              <a:rect l="l" t="t" r="r" b="b"/>
              <a:pathLst>
                <a:path w="1974" h="646" extrusionOk="0">
                  <a:moveTo>
                    <a:pt x="90" y="1"/>
                  </a:moveTo>
                  <a:cubicBezTo>
                    <a:pt x="32" y="1"/>
                    <a:pt x="0" y="95"/>
                    <a:pt x="62" y="95"/>
                  </a:cubicBezTo>
                  <a:cubicBezTo>
                    <a:pt x="679" y="278"/>
                    <a:pt x="1272" y="460"/>
                    <a:pt x="1888" y="643"/>
                  </a:cubicBezTo>
                  <a:cubicBezTo>
                    <a:pt x="1895" y="645"/>
                    <a:pt x="1900" y="646"/>
                    <a:pt x="1906" y="646"/>
                  </a:cubicBezTo>
                  <a:cubicBezTo>
                    <a:pt x="1960" y="646"/>
                    <a:pt x="1973" y="552"/>
                    <a:pt x="1911" y="552"/>
                  </a:cubicBezTo>
                  <a:cubicBezTo>
                    <a:pt x="1295" y="369"/>
                    <a:pt x="701" y="186"/>
                    <a:pt x="108" y="4"/>
                  </a:cubicBezTo>
                  <a:cubicBezTo>
                    <a:pt x="102" y="2"/>
                    <a:pt x="96" y="1"/>
                    <a:pt x="9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5" name="Google Shape;775;p28"/>
            <p:cNvSpPr/>
            <p:nvPr/>
          </p:nvSpPr>
          <p:spPr>
            <a:xfrm>
              <a:off x="8758544" y="3352802"/>
              <a:ext cx="72875" cy="24698"/>
            </a:xfrm>
            <a:custGeom>
              <a:avLst/>
              <a:gdLst/>
              <a:ahLst/>
              <a:cxnLst/>
              <a:rect l="l" t="t" r="r" b="b"/>
              <a:pathLst>
                <a:path w="1974" h="669" extrusionOk="0">
                  <a:moveTo>
                    <a:pt x="90" y="0"/>
                  </a:moveTo>
                  <a:cubicBezTo>
                    <a:pt x="32" y="0"/>
                    <a:pt x="0" y="97"/>
                    <a:pt x="62" y="118"/>
                  </a:cubicBezTo>
                  <a:cubicBezTo>
                    <a:pt x="679" y="300"/>
                    <a:pt x="1272" y="483"/>
                    <a:pt x="1866" y="665"/>
                  </a:cubicBezTo>
                  <a:cubicBezTo>
                    <a:pt x="1872" y="667"/>
                    <a:pt x="1878" y="668"/>
                    <a:pt x="1883" y="668"/>
                  </a:cubicBezTo>
                  <a:cubicBezTo>
                    <a:pt x="1941" y="668"/>
                    <a:pt x="1974" y="572"/>
                    <a:pt x="1911" y="551"/>
                  </a:cubicBezTo>
                  <a:cubicBezTo>
                    <a:pt x="1295" y="369"/>
                    <a:pt x="701" y="186"/>
                    <a:pt x="108" y="3"/>
                  </a:cubicBezTo>
                  <a:cubicBezTo>
                    <a:pt x="102" y="1"/>
                    <a:pt x="96" y="0"/>
                    <a:pt x="9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6" name="Google Shape;776;p28"/>
            <p:cNvSpPr/>
            <p:nvPr/>
          </p:nvSpPr>
          <p:spPr>
            <a:xfrm>
              <a:off x="8748429" y="3398321"/>
              <a:ext cx="72248" cy="24550"/>
            </a:xfrm>
            <a:custGeom>
              <a:avLst/>
              <a:gdLst/>
              <a:ahLst/>
              <a:cxnLst/>
              <a:rect l="l" t="t" r="r" b="b"/>
              <a:pathLst>
                <a:path w="1957" h="665" extrusionOk="0">
                  <a:moveTo>
                    <a:pt x="68" y="0"/>
                  </a:moveTo>
                  <a:cubicBezTo>
                    <a:pt x="13" y="0"/>
                    <a:pt x="0" y="96"/>
                    <a:pt x="62" y="117"/>
                  </a:cubicBezTo>
                  <a:cubicBezTo>
                    <a:pt x="656" y="300"/>
                    <a:pt x="1249" y="482"/>
                    <a:pt x="1866" y="665"/>
                  </a:cubicBezTo>
                  <a:cubicBezTo>
                    <a:pt x="1934" y="665"/>
                    <a:pt x="1957" y="574"/>
                    <a:pt x="1889" y="551"/>
                  </a:cubicBezTo>
                  <a:cubicBezTo>
                    <a:pt x="1295" y="368"/>
                    <a:pt x="679" y="186"/>
                    <a:pt x="85" y="3"/>
                  </a:cubicBezTo>
                  <a:cubicBezTo>
                    <a:pt x="79" y="1"/>
                    <a:pt x="73" y="0"/>
                    <a:pt x="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7" name="Google Shape;777;p28"/>
            <p:cNvSpPr/>
            <p:nvPr/>
          </p:nvSpPr>
          <p:spPr>
            <a:xfrm>
              <a:off x="8737465" y="3445502"/>
              <a:ext cx="72838" cy="23849"/>
            </a:xfrm>
            <a:custGeom>
              <a:avLst/>
              <a:gdLst/>
              <a:ahLst/>
              <a:cxnLst/>
              <a:rect l="l" t="t" r="r" b="b"/>
              <a:pathLst>
                <a:path w="1973" h="646" extrusionOk="0">
                  <a:moveTo>
                    <a:pt x="68" y="0"/>
                  </a:moveTo>
                  <a:cubicBezTo>
                    <a:pt x="14" y="0"/>
                    <a:pt x="0" y="97"/>
                    <a:pt x="63" y="117"/>
                  </a:cubicBezTo>
                  <a:cubicBezTo>
                    <a:pt x="656" y="300"/>
                    <a:pt x="1272" y="483"/>
                    <a:pt x="1866" y="642"/>
                  </a:cubicBezTo>
                  <a:cubicBezTo>
                    <a:pt x="1873" y="645"/>
                    <a:pt x="1881" y="646"/>
                    <a:pt x="1888" y="646"/>
                  </a:cubicBezTo>
                  <a:cubicBezTo>
                    <a:pt x="1943" y="646"/>
                    <a:pt x="1973" y="571"/>
                    <a:pt x="1912" y="551"/>
                  </a:cubicBezTo>
                  <a:cubicBezTo>
                    <a:pt x="1295" y="368"/>
                    <a:pt x="702" y="186"/>
                    <a:pt x="86" y="3"/>
                  </a:cubicBezTo>
                  <a:cubicBezTo>
                    <a:pt x="79" y="1"/>
                    <a:pt x="74" y="0"/>
                    <a:pt x="6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8" name="Google Shape;778;p28"/>
            <p:cNvSpPr/>
            <p:nvPr/>
          </p:nvSpPr>
          <p:spPr>
            <a:xfrm>
              <a:off x="9133294" y="2302499"/>
              <a:ext cx="87642" cy="307523"/>
            </a:xfrm>
            <a:custGeom>
              <a:avLst/>
              <a:gdLst/>
              <a:ahLst/>
              <a:cxnLst/>
              <a:rect l="l" t="t" r="r" b="b"/>
              <a:pathLst>
                <a:path w="2374" h="8330" extrusionOk="0">
                  <a:moveTo>
                    <a:pt x="1256" y="0"/>
                  </a:moveTo>
                  <a:cubicBezTo>
                    <a:pt x="755" y="0"/>
                    <a:pt x="525" y="2131"/>
                    <a:pt x="525" y="3049"/>
                  </a:cubicBezTo>
                  <a:cubicBezTo>
                    <a:pt x="502" y="4030"/>
                    <a:pt x="0" y="8093"/>
                    <a:pt x="228" y="8322"/>
                  </a:cubicBezTo>
                  <a:cubicBezTo>
                    <a:pt x="233" y="8327"/>
                    <a:pt x="239" y="8330"/>
                    <a:pt x="245" y="8330"/>
                  </a:cubicBezTo>
                  <a:cubicBezTo>
                    <a:pt x="515" y="8330"/>
                    <a:pt x="1787" y="3001"/>
                    <a:pt x="2077" y="1885"/>
                  </a:cubicBezTo>
                  <a:cubicBezTo>
                    <a:pt x="2374" y="744"/>
                    <a:pt x="1644" y="127"/>
                    <a:pt x="1324" y="13"/>
                  </a:cubicBezTo>
                  <a:cubicBezTo>
                    <a:pt x="1301" y="4"/>
                    <a:pt x="1278" y="0"/>
                    <a:pt x="1256" y="0"/>
                  </a:cubicBezTo>
                  <a:close/>
                </a:path>
              </a:pathLst>
            </a:custGeom>
            <a:solidFill>
              <a:srgbClr val="F8F5F1">
                <a:alpha val="24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79" name="Google Shape;779;p28"/>
            <p:cNvSpPr/>
            <p:nvPr/>
          </p:nvSpPr>
          <p:spPr>
            <a:xfrm>
              <a:off x="8924304" y="3182613"/>
              <a:ext cx="64938" cy="62501"/>
            </a:xfrm>
            <a:custGeom>
              <a:avLst/>
              <a:gdLst/>
              <a:ahLst/>
              <a:cxnLst/>
              <a:rect l="l" t="t" r="r" b="b"/>
              <a:pathLst>
                <a:path w="1759" h="1693" extrusionOk="0">
                  <a:moveTo>
                    <a:pt x="909" y="1"/>
                  </a:moveTo>
                  <a:cubicBezTo>
                    <a:pt x="892" y="1"/>
                    <a:pt x="877" y="8"/>
                    <a:pt x="868" y="26"/>
                  </a:cubicBezTo>
                  <a:cubicBezTo>
                    <a:pt x="799" y="117"/>
                    <a:pt x="731" y="208"/>
                    <a:pt x="640" y="345"/>
                  </a:cubicBezTo>
                  <a:cubicBezTo>
                    <a:pt x="640" y="368"/>
                    <a:pt x="594" y="391"/>
                    <a:pt x="571" y="391"/>
                  </a:cubicBezTo>
                  <a:cubicBezTo>
                    <a:pt x="507" y="375"/>
                    <a:pt x="396" y="359"/>
                    <a:pt x="281" y="359"/>
                  </a:cubicBezTo>
                  <a:cubicBezTo>
                    <a:pt x="233" y="359"/>
                    <a:pt x="184" y="361"/>
                    <a:pt x="137" y="368"/>
                  </a:cubicBezTo>
                  <a:cubicBezTo>
                    <a:pt x="92" y="368"/>
                    <a:pt x="69" y="414"/>
                    <a:pt x="69" y="459"/>
                  </a:cubicBezTo>
                  <a:cubicBezTo>
                    <a:pt x="115" y="573"/>
                    <a:pt x="206" y="733"/>
                    <a:pt x="320" y="847"/>
                  </a:cubicBezTo>
                  <a:cubicBezTo>
                    <a:pt x="343" y="870"/>
                    <a:pt x="343" y="916"/>
                    <a:pt x="320" y="961"/>
                  </a:cubicBezTo>
                  <a:cubicBezTo>
                    <a:pt x="252" y="1030"/>
                    <a:pt x="115" y="1167"/>
                    <a:pt x="23" y="1281"/>
                  </a:cubicBezTo>
                  <a:cubicBezTo>
                    <a:pt x="0" y="1327"/>
                    <a:pt x="46" y="1395"/>
                    <a:pt x="92" y="1395"/>
                  </a:cubicBezTo>
                  <a:cubicBezTo>
                    <a:pt x="274" y="1372"/>
                    <a:pt x="571" y="1349"/>
                    <a:pt x="754" y="1304"/>
                  </a:cubicBezTo>
                  <a:cubicBezTo>
                    <a:pt x="777" y="1304"/>
                    <a:pt x="799" y="1304"/>
                    <a:pt x="822" y="1327"/>
                  </a:cubicBezTo>
                  <a:cubicBezTo>
                    <a:pt x="868" y="1395"/>
                    <a:pt x="1005" y="1555"/>
                    <a:pt x="1119" y="1669"/>
                  </a:cubicBezTo>
                  <a:cubicBezTo>
                    <a:pt x="1135" y="1685"/>
                    <a:pt x="1157" y="1693"/>
                    <a:pt x="1179" y="1693"/>
                  </a:cubicBezTo>
                  <a:cubicBezTo>
                    <a:pt x="1218" y="1693"/>
                    <a:pt x="1256" y="1668"/>
                    <a:pt x="1256" y="1623"/>
                  </a:cubicBezTo>
                  <a:cubicBezTo>
                    <a:pt x="1256" y="1464"/>
                    <a:pt x="1256" y="1235"/>
                    <a:pt x="1256" y="1098"/>
                  </a:cubicBezTo>
                  <a:cubicBezTo>
                    <a:pt x="1256" y="1076"/>
                    <a:pt x="1256" y="1053"/>
                    <a:pt x="1279" y="1030"/>
                  </a:cubicBezTo>
                  <a:cubicBezTo>
                    <a:pt x="1370" y="984"/>
                    <a:pt x="1575" y="824"/>
                    <a:pt x="1712" y="688"/>
                  </a:cubicBezTo>
                  <a:cubicBezTo>
                    <a:pt x="1758" y="642"/>
                    <a:pt x="1735" y="573"/>
                    <a:pt x="1667" y="551"/>
                  </a:cubicBezTo>
                  <a:cubicBezTo>
                    <a:pt x="1553" y="528"/>
                    <a:pt x="1370" y="482"/>
                    <a:pt x="1187" y="482"/>
                  </a:cubicBezTo>
                  <a:cubicBezTo>
                    <a:pt x="1165" y="482"/>
                    <a:pt x="1119" y="459"/>
                    <a:pt x="1119" y="436"/>
                  </a:cubicBezTo>
                  <a:cubicBezTo>
                    <a:pt x="1096" y="345"/>
                    <a:pt x="1050" y="185"/>
                    <a:pt x="982" y="48"/>
                  </a:cubicBezTo>
                  <a:cubicBezTo>
                    <a:pt x="968" y="20"/>
                    <a:pt x="936" y="1"/>
                    <a:pt x="90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80" name="Google Shape;780;p28"/>
            <p:cNvSpPr/>
            <p:nvPr/>
          </p:nvSpPr>
          <p:spPr>
            <a:xfrm>
              <a:off x="8991715" y="3013826"/>
              <a:ext cx="53973" cy="47624"/>
            </a:xfrm>
            <a:custGeom>
              <a:avLst/>
              <a:gdLst/>
              <a:ahLst/>
              <a:cxnLst/>
              <a:rect l="l" t="t" r="r" b="b"/>
              <a:pathLst>
                <a:path w="1462" h="1290" extrusionOk="0">
                  <a:moveTo>
                    <a:pt x="435" y="1"/>
                  </a:moveTo>
                  <a:cubicBezTo>
                    <a:pt x="413" y="1"/>
                    <a:pt x="389" y="22"/>
                    <a:pt x="389" y="55"/>
                  </a:cubicBezTo>
                  <a:cubicBezTo>
                    <a:pt x="366" y="124"/>
                    <a:pt x="366" y="284"/>
                    <a:pt x="389" y="398"/>
                  </a:cubicBezTo>
                  <a:cubicBezTo>
                    <a:pt x="411" y="421"/>
                    <a:pt x="389" y="466"/>
                    <a:pt x="366" y="466"/>
                  </a:cubicBezTo>
                  <a:cubicBezTo>
                    <a:pt x="297" y="489"/>
                    <a:pt x="160" y="535"/>
                    <a:pt x="46" y="580"/>
                  </a:cubicBezTo>
                  <a:cubicBezTo>
                    <a:pt x="1" y="603"/>
                    <a:pt x="1" y="672"/>
                    <a:pt x="46" y="694"/>
                  </a:cubicBezTo>
                  <a:cubicBezTo>
                    <a:pt x="183" y="740"/>
                    <a:pt x="389" y="831"/>
                    <a:pt x="526" y="854"/>
                  </a:cubicBezTo>
                  <a:cubicBezTo>
                    <a:pt x="548" y="877"/>
                    <a:pt x="571" y="877"/>
                    <a:pt x="571" y="900"/>
                  </a:cubicBezTo>
                  <a:cubicBezTo>
                    <a:pt x="594" y="968"/>
                    <a:pt x="617" y="1128"/>
                    <a:pt x="662" y="1242"/>
                  </a:cubicBezTo>
                  <a:cubicBezTo>
                    <a:pt x="662" y="1270"/>
                    <a:pt x="689" y="1290"/>
                    <a:pt x="714" y="1290"/>
                  </a:cubicBezTo>
                  <a:cubicBezTo>
                    <a:pt x="730" y="1290"/>
                    <a:pt x="745" y="1283"/>
                    <a:pt x="754" y="1265"/>
                  </a:cubicBezTo>
                  <a:cubicBezTo>
                    <a:pt x="822" y="1151"/>
                    <a:pt x="891" y="1014"/>
                    <a:pt x="959" y="900"/>
                  </a:cubicBezTo>
                  <a:cubicBezTo>
                    <a:pt x="959" y="900"/>
                    <a:pt x="982" y="877"/>
                    <a:pt x="982" y="877"/>
                  </a:cubicBezTo>
                  <a:cubicBezTo>
                    <a:pt x="1073" y="854"/>
                    <a:pt x="1256" y="831"/>
                    <a:pt x="1416" y="786"/>
                  </a:cubicBezTo>
                  <a:cubicBezTo>
                    <a:pt x="1461" y="763"/>
                    <a:pt x="1461" y="717"/>
                    <a:pt x="1439" y="694"/>
                  </a:cubicBezTo>
                  <a:cubicBezTo>
                    <a:pt x="1370" y="626"/>
                    <a:pt x="1233" y="512"/>
                    <a:pt x="1119" y="466"/>
                  </a:cubicBezTo>
                  <a:cubicBezTo>
                    <a:pt x="1096" y="443"/>
                    <a:pt x="1096" y="421"/>
                    <a:pt x="1096" y="398"/>
                  </a:cubicBezTo>
                  <a:cubicBezTo>
                    <a:pt x="1119" y="329"/>
                    <a:pt x="1142" y="215"/>
                    <a:pt x="1142" y="101"/>
                  </a:cubicBezTo>
                  <a:cubicBezTo>
                    <a:pt x="1142" y="64"/>
                    <a:pt x="1111" y="26"/>
                    <a:pt x="1088" y="26"/>
                  </a:cubicBezTo>
                  <a:cubicBezTo>
                    <a:pt x="1082" y="26"/>
                    <a:pt x="1077" y="28"/>
                    <a:pt x="1073" y="33"/>
                  </a:cubicBezTo>
                  <a:cubicBezTo>
                    <a:pt x="1005" y="78"/>
                    <a:pt x="914" y="124"/>
                    <a:pt x="799" y="169"/>
                  </a:cubicBezTo>
                  <a:cubicBezTo>
                    <a:pt x="788" y="181"/>
                    <a:pt x="777" y="187"/>
                    <a:pt x="765" y="187"/>
                  </a:cubicBezTo>
                  <a:cubicBezTo>
                    <a:pt x="754" y="187"/>
                    <a:pt x="742" y="181"/>
                    <a:pt x="731" y="169"/>
                  </a:cubicBezTo>
                  <a:cubicBezTo>
                    <a:pt x="685" y="147"/>
                    <a:pt x="571" y="55"/>
                    <a:pt x="457" y="10"/>
                  </a:cubicBezTo>
                  <a:cubicBezTo>
                    <a:pt x="451" y="4"/>
                    <a:pt x="443" y="1"/>
                    <a:pt x="43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81" name="Google Shape;781;p28"/>
            <p:cNvSpPr/>
            <p:nvPr/>
          </p:nvSpPr>
          <p:spPr>
            <a:xfrm>
              <a:off x="8935268" y="3093014"/>
              <a:ext cx="43009" cy="38099"/>
            </a:xfrm>
            <a:custGeom>
              <a:avLst/>
              <a:gdLst/>
              <a:ahLst/>
              <a:cxnLst/>
              <a:rect l="l" t="t" r="r" b="b"/>
              <a:pathLst>
                <a:path w="1165" h="1032" extrusionOk="0">
                  <a:moveTo>
                    <a:pt x="331" y="1"/>
                  </a:moveTo>
                  <a:cubicBezTo>
                    <a:pt x="308" y="1"/>
                    <a:pt x="297" y="17"/>
                    <a:pt x="297" y="33"/>
                  </a:cubicBezTo>
                  <a:cubicBezTo>
                    <a:pt x="297" y="102"/>
                    <a:pt x="274" y="239"/>
                    <a:pt x="297" y="330"/>
                  </a:cubicBezTo>
                  <a:cubicBezTo>
                    <a:pt x="320" y="353"/>
                    <a:pt x="297" y="375"/>
                    <a:pt x="274" y="375"/>
                  </a:cubicBezTo>
                  <a:cubicBezTo>
                    <a:pt x="228" y="398"/>
                    <a:pt x="114" y="444"/>
                    <a:pt x="23" y="467"/>
                  </a:cubicBezTo>
                  <a:cubicBezTo>
                    <a:pt x="0" y="490"/>
                    <a:pt x="0" y="535"/>
                    <a:pt x="23" y="558"/>
                  </a:cubicBezTo>
                  <a:cubicBezTo>
                    <a:pt x="137" y="604"/>
                    <a:pt x="297" y="672"/>
                    <a:pt x="411" y="695"/>
                  </a:cubicBezTo>
                  <a:cubicBezTo>
                    <a:pt x="434" y="695"/>
                    <a:pt x="434" y="718"/>
                    <a:pt x="457" y="718"/>
                  </a:cubicBezTo>
                  <a:cubicBezTo>
                    <a:pt x="457" y="786"/>
                    <a:pt x="480" y="900"/>
                    <a:pt x="502" y="1015"/>
                  </a:cubicBezTo>
                  <a:cubicBezTo>
                    <a:pt x="514" y="1026"/>
                    <a:pt x="531" y="1032"/>
                    <a:pt x="548" y="1032"/>
                  </a:cubicBezTo>
                  <a:cubicBezTo>
                    <a:pt x="565" y="1032"/>
                    <a:pt x="582" y="1026"/>
                    <a:pt x="594" y="1015"/>
                  </a:cubicBezTo>
                  <a:cubicBezTo>
                    <a:pt x="639" y="923"/>
                    <a:pt x="708" y="809"/>
                    <a:pt x="753" y="741"/>
                  </a:cubicBezTo>
                  <a:cubicBezTo>
                    <a:pt x="753" y="718"/>
                    <a:pt x="776" y="718"/>
                    <a:pt x="776" y="695"/>
                  </a:cubicBezTo>
                  <a:cubicBezTo>
                    <a:pt x="845" y="695"/>
                    <a:pt x="1005" y="672"/>
                    <a:pt x="1119" y="627"/>
                  </a:cubicBezTo>
                  <a:cubicBezTo>
                    <a:pt x="1141" y="627"/>
                    <a:pt x="1164" y="581"/>
                    <a:pt x="1141" y="558"/>
                  </a:cubicBezTo>
                  <a:cubicBezTo>
                    <a:pt x="1073" y="512"/>
                    <a:pt x="982" y="421"/>
                    <a:pt x="890" y="375"/>
                  </a:cubicBezTo>
                  <a:cubicBezTo>
                    <a:pt x="868" y="353"/>
                    <a:pt x="868" y="353"/>
                    <a:pt x="868" y="330"/>
                  </a:cubicBezTo>
                  <a:cubicBezTo>
                    <a:pt x="890" y="261"/>
                    <a:pt x="890" y="170"/>
                    <a:pt x="913" y="79"/>
                  </a:cubicBezTo>
                  <a:cubicBezTo>
                    <a:pt x="913" y="45"/>
                    <a:pt x="889" y="24"/>
                    <a:pt x="867" y="24"/>
                  </a:cubicBezTo>
                  <a:cubicBezTo>
                    <a:pt x="859" y="24"/>
                    <a:pt x="851" y="27"/>
                    <a:pt x="845" y="33"/>
                  </a:cubicBezTo>
                  <a:cubicBezTo>
                    <a:pt x="799" y="56"/>
                    <a:pt x="708" y="102"/>
                    <a:pt x="639" y="147"/>
                  </a:cubicBezTo>
                  <a:lnTo>
                    <a:pt x="571" y="147"/>
                  </a:lnTo>
                  <a:cubicBezTo>
                    <a:pt x="548" y="124"/>
                    <a:pt x="434" y="56"/>
                    <a:pt x="365" y="10"/>
                  </a:cubicBezTo>
                  <a:cubicBezTo>
                    <a:pt x="352" y="4"/>
                    <a:pt x="341" y="1"/>
                    <a:pt x="3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82" name="Google Shape;782;p28"/>
            <p:cNvSpPr/>
            <p:nvPr/>
          </p:nvSpPr>
          <p:spPr>
            <a:xfrm>
              <a:off x="9017004" y="2761015"/>
              <a:ext cx="42160" cy="38025"/>
            </a:xfrm>
            <a:custGeom>
              <a:avLst/>
              <a:gdLst/>
              <a:ahLst/>
              <a:cxnLst/>
              <a:rect l="l" t="t" r="r" b="b"/>
              <a:pathLst>
                <a:path w="1142" h="1030" extrusionOk="0">
                  <a:moveTo>
                    <a:pt x="323" y="1"/>
                  </a:moveTo>
                  <a:cubicBezTo>
                    <a:pt x="306" y="1"/>
                    <a:pt x="290" y="17"/>
                    <a:pt x="274" y="33"/>
                  </a:cubicBezTo>
                  <a:cubicBezTo>
                    <a:pt x="274" y="101"/>
                    <a:pt x="274" y="216"/>
                    <a:pt x="297" y="330"/>
                  </a:cubicBezTo>
                  <a:cubicBezTo>
                    <a:pt x="297" y="353"/>
                    <a:pt x="297" y="375"/>
                    <a:pt x="274" y="375"/>
                  </a:cubicBezTo>
                  <a:cubicBezTo>
                    <a:pt x="206" y="398"/>
                    <a:pt x="114" y="421"/>
                    <a:pt x="23" y="467"/>
                  </a:cubicBezTo>
                  <a:cubicBezTo>
                    <a:pt x="0" y="489"/>
                    <a:pt x="0" y="535"/>
                    <a:pt x="23" y="558"/>
                  </a:cubicBezTo>
                  <a:cubicBezTo>
                    <a:pt x="137" y="604"/>
                    <a:pt x="297" y="672"/>
                    <a:pt x="411" y="695"/>
                  </a:cubicBezTo>
                  <a:cubicBezTo>
                    <a:pt x="434" y="695"/>
                    <a:pt x="434" y="718"/>
                    <a:pt x="434" y="718"/>
                  </a:cubicBezTo>
                  <a:cubicBezTo>
                    <a:pt x="457" y="786"/>
                    <a:pt x="480" y="900"/>
                    <a:pt x="502" y="992"/>
                  </a:cubicBezTo>
                  <a:cubicBezTo>
                    <a:pt x="516" y="1018"/>
                    <a:pt x="537" y="1029"/>
                    <a:pt x="557" y="1029"/>
                  </a:cubicBezTo>
                  <a:cubicBezTo>
                    <a:pt x="571" y="1029"/>
                    <a:pt x="584" y="1024"/>
                    <a:pt x="594" y="1014"/>
                  </a:cubicBezTo>
                  <a:cubicBezTo>
                    <a:pt x="639" y="923"/>
                    <a:pt x="708" y="809"/>
                    <a:pt x="731" y="718"/>
                  </a:cubicBezTo>
                  <a:cubicBezTo>
                    <a:pt x="754" y="718"/>
                    <a:pt x="754" y="695"/>
                    <a:pt x="776" y="695"/>
                  </a:cubicBezTo>
                  <a:cubicBezTo>
                    <a:pt x="845" y="695"/>
                    <a:pt x="982" y="672"/>
                    <a:pt x="1119" y="626"/>
                  </a:cubicBezTo>
                  <a:cubicBezTo>
                    <a:pt x="1142" y="626"/>
                    <a:pt x="1142" y="581"/>
                    <a:pt x="1119" y="558"/>
                  </a:cubicBezTo>
                  <a:cubicBezTo>
                    <a:pt x="1073" y="512"/>
                    <a:pt x="982" y="421"/>
                    <a:pt x="890" y="375"/>
                  </a:cubicBezTo>
                  <a:cubicBezTo>
                    <a:pt x="868" y="353"/>
                    <a:pt x="868" y="330"/>
                    <a:pt x="868" y="330"/>
                  </a:cubicBezTo>
                  <a:cubicBezTo>
                    <a:pt x="868" y="261"/>
                    <a:pt x="890" y="170"/>
                    <a:pt x="890" y="79"/>
                  </a:cubicBezTo>
                  <a:cubicBezTo>
                    <a:pt x="890" y="45"/>
                    <a:pt x="878" y="24"/>
                    <a:pt x="863" y="24"/>
                  </a:cubicBezTo>
                  <a:cubicBezTo>
                    <a:pt x="857" y="24"/>
                    <a:pt x="851" y="27"/>
                    <a:pt x="845" y="33"/>
                  </a:cubicBezTo>
                  <a:cubicBezTo>
                    <a:pt x="776" y="56"/>
                    <a:pt x="708" y="101"/>
                    <a:pt x="617" y="147"/>
                  </a:cubicBezTo>
                  <a:lnTo>
                    <a:pt x="571" y="147"/>
                  </a:lnTo>
                  <a:cubicBezTo>
                    <a:pt x="525" y="101"/>
                    <a:pt x="434" y="56"/>
                    <a:pt x="343" y="10"/>
                  </a:cubicBezTo>
                  <a:cubicBezTo>
                    <a:pt x="336" y="3"/>
                    <a:pt x="329" y="1"/>
                    <a:pt x="32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83" name="Google Shape;783;p28"/>
            <p:cNvSpPr/>
            <p:nvPr/>
          </p:nvSpPr>
          <p:spPr>
            <a:xfrm>
              <a:off x="8704386" y="2237266"/>
              <a:ext cx="544385" cy="1310276"/>
            </a:xfrm>
            <a:custGeom>
              <a:avLst/>
              <a:gdLst/>
              <a:ahLst/>
              <a:cxnLst/>
              <a:rect l="l" t="t" r="r" b="b"/>
              <a:pathLst>
                <a:path w="14746" h="35492" extrusionOk="0">
                  <a:moveTo>
                    <a:pt x="10270" y="346"/>
                  </a:moveTo>
                  <a:cubicBezTo>
                    <a:pt x="10820" y="346"/>
                    <a:pt x="11457" y="582"/>
                    <a:pt x="12143" y="867"/>
                  </a:cubicBezTo>
                  <a:cubicBezTo>
                    <a:pt x="13376" y="1392"/>
                    <a:pt x="14517" y="1757"/>
                    <a:pt x="14175" y="3241"/>
                  </a:cubicBezTo>
                  <a:cubicBezTo>
                    <a:pt x="13125" y="7897"/>
                    <a:pt x="12006" y="12554"/>
                    <a:pt x="10842" y="17187"/>
                  </a:cubicBezTo>
                  <a:cubicBezTo>
                    <a:pt x="9338" y="23134"/>
                    <a:pt x="7925" y="29240"/>
                    <a:pt x="5627" y="34961"/>
                  </a:cubicBezTo>
                  <a:lnTo>
                    <a:pt x="5627" y="34961"/>
                  </a:lnTo>
                  <a:cubicBezTo>
                    <a:pt x="5479" y="35167"/>
                    <a:pt x="5195" y="35251"/>
                    <a:pt x="4836" y="35251"/>
                  </a:cubicBezTo>
                  <a:cubicBezTo>
                    <a:pt x="3581" y="35251"/>
                    <a:pt x="1407" y="34223"/>
                    <a:pt x="913" y="33781"/>
                  </a:cubicBezTo>
                  <a:cubicBezTo>
                    <a:pt x="206" y="33119"/>
                    <a:pt x="639" y="32229"/>
                    <a:pt x="822" y="31430"/>
                  </a:cubicBezTo>
                  <a:cubicBezTo>
                    <a:pt x="1324" y="29307"/>
                    <a:pt x="1826" y="27185"/>
                    <a:pt x="2351" y="25039"/>
                  </a:cubicBezTo>
                  <a:cubicBezTo>
                    <a:pt x="3721" y="19447"/>
                    <a:pt x="5113" y="13855"/>
                    <a:pt x="6688" y="8285"/>
                  </a:cubicBezTo>
                  <a:cubicBezTo>
                    <a:pt x="7304" y="6049"/>
                    <a:pt x="7966" y="3789"/>
                    <a:pt x="8765" y="1598"/>
                  </a:cubicBezTo>
                  <a:cubicBezTo>
                    <a:pt x="9109" y="665"/>
                    <a:pt x="9630" y="346"/>
                    <a:pt x="10270" y="346"/>
                  </a:cubicBezTo>
                  <a:close/>
                  <a:moveTo>
                    <a:pt x="9957" y="0"/>
                  </a:moveTo>
                  <a:cubicBezTo>
                    <a:pt x="9595" y="0"/>
                    <a:pt x="9258" y="106"/>
                    <a:pt x="8993" y="411"/>
                  </a:cubicBezTo>
                  <a:cubicBezTo>
                    <a:pt x="8491" y="958"/>
                    <a:pt x="8286" y="2214"/>
                    <a:pt x="8057" y="2921"/>
                  </a:cubicBezTo>
                  <a:cubicBezTo>
                    <a:pt x="7601" y="4291"/>
                    <a:pt x="7190" y="5660"/>
                    <a:pt x="6802" y="7053"/>
                  </a:cubicBezTo>
                  <a:cubicBezTo>
                    <a:pt x="4862" y="13718"/>
                    <a:pt x="3218" y="20474"/>
                    <a:pt x="1598" y="27230"/>
                  </a:cubicBezTo>
                  <a:cubicBezTo>
                    <a:pt x="1278" y="28531"/>
                    <a:pt x="959" y="29832"/>
                    <a:pt x="662" y="31133"/>
                  </a:cubicBezTo>
                  <a:cubicBezTo>
                    <a:pt x="525" y="31704"/>
                    <a:pt x="0" y="32914"/>
                    <a:pt x="251" y="33484"/>
                  </a:cubicBezTo>
                  <a:cubicBezTo>
                    <a:pt x="571" y="34261"/>
                    <a:pt x="2260" y="34694"/>
                    <a:pt x="3013" y="34991"/>
                  </a:cubicBezTo>
                  <a:cubicBezTo>
                    <a:pt x="3474" y="35164"/>
                    <a:pt x="4235" y="35491"/>
                    <a:pt x="4883" y="35491"/>
                  </a:cubicBezTo>
                  <a:cubicBezTo>
                    <a:pt x="5244" y="35491"/>
                    <a:pt x="5570" y="35390"/>
                    <a:pt x="5789" y="35103"/>
                  </a:cubicBezTo>
                  <a:lnTo>
                    <a:pt x="5789" y="35103"/>
                  </a:lnTo>
                  <a:cubicBezTo>
                    <a:pt x="5813" y="35090"/>
                    <a:pt x="5833" y="35068"/>
                    <a:pt x="5843" y="35037"/>
                  </a:cubicBezTo>
                  <a:cubicBezTo>
                    <a:pt x="8309" y="28897"/>
                    <a:pt x="9792" y="22300"/>
                    <a:pt x="11390" y="15886"/>
                  </a:cubicBezTo>
                  <a:cubicBezTo>
                    <a:pt x="12166" y="12828"/>
                    <a:pt x="12896" y="9746"/>
                    <a:pt x="13627" y="6688"/>
                  </a:cubicBezTo>
                  <a:cubicBezTo>
                    <a:pt x="13878" y="5615"/>
                    <a:pt x="14106" y="4565"/>
                    <a:pt x="14357" y="3492"/>
                  </a:cubicBezTo>
                  <a:cubicBezTo>
                    <a:pt x="14471" y="3036"/>
                    <a:pt x="14745" y="2351"/>
                    <a:pt x="14540" y="1917"/>
                  </a:cubicBezTo>
                  <a:cubicBezTo>
                    <a:pt x="14152" y="1118"/>
                    <a:pt x="12212" y="616"/>
                    <a:pt x="11413" y="342"/>
                  </a:cubicBezTo>
                  <a:cubicBezTo>
                    <a:pt x="10958" y="186"/>
                    <a:pt x="10436" y="0"/>
                    <a:pt x="99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_1_1_1_1">
    <p:spTree>
      <p:nvGrpSpPr>
        <p:cNvPr id="1" name="Shape 7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5" name="Google Shape;785;p29"/>
          <p:cNvGrpSpPr/>
          <p:nvPr/>
        </p:nvGrpSpPr>
        <p:grpSpPr>
          <a:xfrm>
            <a:off x="4" y="8780"/>
            <a:ext cx="9143999" cy="5125943"/>
            <a:chOff x="0" y="11341"/>
            <a:chExt cx="9143999" cy="5125943"/>
          </a:xfrm>
        </p:grpSpPr>
        <p:sp>
          <p:nvSpPr>
            <p:cNvPr id="786" name="Google Shape;786;p29"/>
            <p:cNvSpPr/>
            <p:nvPr/>
          </p:nvSpPr>
          <p:spPr>
            <a:xfrm>
              <a:off x="2617" y="502428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87" name="Google Shape;787;p29"/>
            <p:cNvSpPr/>
            <p:nvPr/>
          </p:nvSpPr>
          <p:spPr>
            <a:xfrm>
              <a:off x="2617" y="455670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6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88" name="Google Shape;788;p29"/>
            <p:cNvSpPr/>
            <p:nvPr/>
          </p:nvSpPr>
          <p:spPr>
            <a:xfrm>
              <a:off x="2617" y="4090000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89" name="Google Shape;789;p29"/>
            <p:cNvSpPr/>
            <p:nvPr/>
          </p:nvSpPr>
          <p:spPr>
            <a:xfrm>
              <a:off x="1745" y="3623293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4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0" name="Google Shape;790;p29"/>
            <p:cNvSpPr/>
            <p:nvPr/>
          </p:nvSpPr>
          <p:spPr>
            <a:xfrm>
              <a:off x="1745" y="3155713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1" name="Google Shape;791;p29"/>
            <p:cNvSpPr/>
            <p:nvPr/>
          </p:nvSpPr>
          <p:spPr>
            <a:xfrm>
              <a:off x="1745" y="268813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2" name="Google Shape;792;p29"/>
            <p:cNvSpPr/>
            <p:nvPr/>
          </p:nvSpPr>
          <p:spPr>
            <a:xfrm>
              <a:off x="1745" y="2221426"/>
              <a:ext cx="9140509" cy="4362"/>
            </a:xfrm>
            <a:custGeom>
              <a:avLst/>
              <a:gdLst/>
              <a:ahLst/>
              <a:cxnLst/>
              <a:rect l="l" t="t" r="r" b="b"/>
              <a:pathLst>
                <a:path w="10478" h="5" fill="none" extrusionOk="0">
                  <a:moveTo>
                    <a:pt x="1" y="5"/>
                  </a:moveTo>
                  <a:lnTo>
                    <a:pt x="10477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3" name="Google Shape;793;p29"/>
            <p:cNvSpPr/>
            <p:nvPr/>
          </p:nvSpPr>
          <p:spPr>
            <a:xfrm>
              <a:off x="872" y="1754719"/>
              <a:ext cx="9141382" cy="4362"/>
            </a:xfrm>
            <a:custGeom>
              <a:avLst/>
              <a:gdLst/>
              <a:ahLst/>
              <a:cxnLst/>
              <a:rect l="l" t="t" r="r" b="b"/>
              <a:pathLst>
                <a:path w="10479" h="5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4" name="Google Shape;794;p29"/>
            <p:cNvSpPr/>
            <p:nvPr/>
          </p:nvSpPr>
          <p:spPr>
            <a:xfrm>
              <a:off x="872" y="12871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5" name="Google Shape;795;p29"/>
            <p:cNvSpPr/>
            <p:nvPr/>
          </p:nvSpPr>
          <p:spPr>
            <a:xfrm>
              <a:off x="872" y="81956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6" name="Google Shape;796;p29"/>
            <p:cNvSpPr/>
            <p:nvPr/>
          </p:nvSpPr>
          <p:spPr>
            <a:xfrm>
              <a:off x="0" y="3528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7" name="Google Shape;797;p29"/>
            <p:cNvSpPr/>
            <p:nvPr/>
          </p:nvSpPr>
          <p:spPr>
            <a:xfrm>
              <a:off x="872" y="105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8" name="Google Shape;798;p29"/>
            <p:cNvSpPr/>
            <p:nvPr/>
          </p:nvSpPr>
          <p:spPr>
            <a:xfrm>
              <a:off x="872" y="15209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799" name="Google Shape;799;p29"/>
            <p:cNvSpPr/>
            <p:nvPr/>
          </p:nvSpPr>
          <p:spPr>
            <a:xfrm>
              <a:off x="872" y="1987214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00" name="Google Shape;800;p29"/>
            <p:cNvSpPr/>
            <p:nvPr/>
          </p:nvSpPr>
          <p:spPr>
            <a:xfrm>
              <a:off x="872" y="245477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01" name="Google Shape;801;p29"/>
            <p:cNvSpPr/>
            <p:nvPr/>
          </p:nvSpPr>
          <p:spPr>
            <a:xfrm>
              <a:off x="872" y="2921927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02" name="Google Shape;802;p29"/>
            <p:cNvSpPr/>
            <p:nvPr/>
          </p:nvSpPr>
          <p:spPr>
            <a:xfrm>
              <a:off x="872" y="33894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03" name="Google Shape;803;p29"/>
            <p:cNvSpPr/>
            <p:nvPr/>
          </p:nvSpPr>
          <p:spPr>
            <a:xfrm>
              <a:off x="872" y="385578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04" name="Google Shape;804;p29"/>
            <p:cNvSpPr/>
            <p:nvPr/>
          </p:nvSpPr>
          <p:spPr>
            <a:xfrm>
              <a:off x="872" y="432335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05" name="Google Shape;805;p29"/>
            <p:cNvSpPr/>
            <p:nvPr/>
          </p:nvSpPr>
          <p:spPr>
            <a:xfrm>
              <a:off x="872" y="4787839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8" y="0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06" name="Google Shape;806;p29"/>
            <p:cNvSpPr/>
            <p:nvPr/>
          </p:nvSpPr>
          <p:spPr>
            <a:xfrm>
              <a:off x="872" y="585810"/>
              <a:ext cx="9140509" cy="5234"/>
            </a:xfrm>
            <a:custGeom>
              <a:avLst/>
              <a:gdLst/>
              <a:ahLst/>
              <a:cxnLst/>
              <a:rect l="l" t="t" r="r" b="b"/>
              <a:pathLst>
                <a:path w="10478" h="6" fill="none" extrusionOk="0">
                  <a:moveTo>
                    <a:pt x="1" y="5"/>
                  </a:moveTo>
                  <a:lnTo>
                    <a:pt x="10478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07" name="Google Shape;807;p29"/>
            <p:cNvSpPr/>
            <p:nvPr/>
          </p:nvSpPr>
          <p:spPr>
            <a:xfrm>
              <a:off x="0" y="119102"/>
              <a:ext cx="9141382" cy="5234"/>
            </a:xfrm>
            <a:custGeom>
              <a:avLst/>
              <a:gdLst/>
              <a:ahLst/>
              <a:cxnLst/>
              <a:rect l="l" t="t" r="r" b="b"/>
              <a:pathLst>
                <a:path w="10479" h="6" fill="none" extrusionOk="0">
                  <a:moveTo>
                    <a:pt x="1" y="5"/>
                  </a:moveTo>
                  <a:lnTo>
                    <a:pt x="10479" y="1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dash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08" name="Google Shape;808;p29"/>
            <p:cNvSpPr/>
            <p:nvPr/>
          </p:nvSpPr>
          <p:spPr>
            <a:xfrm>
              <a:off x="839203" y="11341"/>
              <a:ext cx="2617" cy="5125943"/>
            </a:xfrm>
            <a:custGeom>
              <a:avLst/>
              <a:gdLst/>
              <a:ahLst/>
              <a:cxnLst/>
              <a:rect l="l" t="t" r="r" b="b"/>
              <a:pathLst>
                <a:path w="3" h="5876" fill="none" extrusionOk="0">
                  <a:moveTo>
                    <a:pt x="0" y="1"/>
                  </a:moveTo>
                  <a:lnTo>
                    <a:pt x="3" y="5875"/>
                  </a:lnTo>
                </a:path>
              </a:pathLst>
            </a:custGeom>
            <a:noFill/>
            <a:ln w="19050" cap="rnd" cmpd="sng">
              <a:solidFill>
                <a:srgbClr val="FFE8BD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sp>
        <p:nvSpPr>
          <p:cNvPr id="809" name="Google Shape;809;p29"/>
          <p:cNvSpPr/>
          <p:nvPr/>
        </p:nvSpPr>
        <p:spPr>
          <a:xfrm flipH="1">
            <a:off x="3094160" y="4978287"/>
            <a:ext cx="45519" cy="44707"/>
          </a:xfrm>
          <a:custGeom>
            <a:avLst/>
            <a:gdLst/>
            <a:ahLst/>
            <a:cxnLst/>
            <a:rect l="l" t="t" r="r" b="b"/>
            <a:pathLst>
              <a:path w="1233" h="1211" extrusionOk="0">
                <a:moveTo>
                  <a:pt x="594" y="0"/>
                </a:moveTo>
                <a:cubicBezTo>
                  <a:pt x="388" y="0"/>
                  <a:pt x="0" y="388"/>
                  <a:pt x="0" y="593"/>
                </a:cubicBezTo>
                <a:cubicBezTo>
                  <a:pt x="0" y="816"/>
                  <a:pt x="368" y="1211"/>
                  <a:pt x="577" y="1211"/>
                </a:cubicBezTo>
                <a:cubicBezTo>
                  <a:pt x="583" y="1211"/>
                  <a:pt x="588" y="1210"/>
                  <a:pt x="594" y="1210"/>
                </a:cubicBezTo>
                <a:cubicBezTo>
                  <a:pt x="822" y="1187"/>
                  <a:pt x="1187" y="822"/>
                  <a:pt x="1210" y="593"/>
                </a:cubicBezTo>
                <a:cubicBezTo>
                  <a:pt x="1233" y="388"/>
                  <a:pt x="822" y="0"/>
                  <a:pt x="59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810" name="Google Shape;810;p29"/>
          <p:cNvSpPr/>
          <p:nvPr/>
        </p:nvSpPr>
        <p:spPr>
          <a:xfrm flipH="1">
            <a:off x="6634916" y="4985233"/>
            <a:ext cx="68297" cy="66710"/>
          </a:xfrm>
          <a:custGeom>
            <a:avLst/>
            <a:gdLst/>
            <a:ahLst/>
            <a:cxnLst/>
            <a:rect l="l" t="t" r="r" b="b"/>
            <a:pathLst>
              <a:path w="1850" h="1807" extrusionOk="0">
                <a:moveTo>
                  <a:pt x="936" y="1"/>
                </a:moveTo>
                <a:cubicBezTo>
                  <a:pt x="616" y="1"/>
                  <a:pt x="0" y="572"/>
                  <a:pt x="23" y="891"/>
                </a:cubicBezTo>
                <a:cubicBezTo>
                  <a:pt x="69" y="1211"/>
                  <a:pt x="616" y="1781"/>
                  <a:pt x="936" y="1804"/>
                </a:cubicBezTo>
                <a:cubicBezTo>
                  <a:pt x="947" y="1806"/>
                  <a:pt x="958" y="1807"/>
                  <a:pt x="970" y="1807"/>
                </a:cubicBezTo>
                <a:cubicBezTo>
                  <a:pt x="1295" y="1807"/>
                  <a:pt x="1849" y="1200"/>
                  <a:pt x="1849" y="891"/>
                </a:cubicBezTo>
                <a:cubicBezTo>
                  <a:pt x="1849" y="572"/>
                  <a:pt x="1256" y="1"/>
                  <a:pt x="936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grpSp>
        <p:nvGrpSpPr>
          <p:cNvPr id="811" name="Google Shape;811;p29"/>
          <p:cNvGrpSpPr/>
          <p:nvPr/>
        </p:nvGrpSpPr>
        <p:grpSpPr>
          <a:xfrm>
            <a:off x="652641" y="654699"/>
            <a:ext cx="412923" cy="810782"/>
            <a:chOff x="881239" y="654698"/>
            <a:chExt cx="412922" cy="810782"/>
          </a:xfrm>
        </p:grpSpPr>
        <p:sp>
          <p:nvSpPr>
            <p:cNvPr id="812" name="Google Shape;812;p29"/>
            <p:cNvSpPr/>
            <p:nvPr/>
          </p:nvSpPr>
          <p:spPr>
            <a:xfrm>
              <a:off x="899771" y="708302"/>
              <a:ext cx="348907" cy="755738"/>
            </a:xfrm>
            <a:custGeom>
              <a:avLst/>
              <a:gdLst/>
              <a:ahLst/>
              <a:cxnLst/>
              <a:rect l="l" t="t" r="r" b="b"/>
              <a:pathLst>
                <a:path w="9451" h="20471" extrusionOk="0">
                  <a:moveTo>
                    <a:pt x="7310" y="1"/>
                  </a:moveTo>
                  <a:cubicBezTo>
                    <a:pt x="6978" y="1"/>
                    <a:pt x="6689" y="79"/>
                    <a:pt x="6529" y="265"/>
                  </a:cubicBezTo>
                  <a:cubicBezTo>
                    <a:pt x="3972" y="3164"/>
                    <a:pt x="480" y="15900"/>
                    <a:pt x="46" y="19347"/>
                  </a:cubicBezTo>
                  <a:cubicBezTo>
                    <a:pt x="1" y="19826"/>
                    <a:pt x="274" y="20123"/>
                    <a:pt x="891" y="20351"/>
                  </a:cubicBezTo>
                  <a:cubicBezTo>
                    <a:pt x="1123" y="20429"/>
                    <a:pt x="1323" y="20470"/>
                    <a:pt x="1496" y="20470"/>
                  </a:cubicBezTo>
                  <a:cubicBezTo>
                    <a:pt x="1783" y="20470"/>
                    <a:pt x="1998" y="20356"/>
                    <a:pt x="2169" y="20100"/>
                  </a:cubicBezTo>
                  <a:cubicBezTo>
                    <a:pt x="4041" y="17178"/>
                    <a:pt x="9450" y="5149"/>
                    <a:pt x="9359" y="1292"/>
                  </a:cubicBezTo>
                  <a:cubicBezTo>
                    <a:pt x="9336" y="813"/>
                    <a:pt x="8811" y="379"/>
                    <a:pt x="8195" y="151"/>
                  </a:cubicBezTo>
                  <a:cubicBezTo>
                    <a:pt x="7902" y="57"/>
                    <a:pt x="7591" y="1"/>
                    <a:pt x="731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13" name="Google Shape;813;p29"/>
            <p:cNvSpPr/>
            <p:nvPr/>
          </p:nvSpPr>
          <p:spPr>
            <a:xfrm>
              <a:off x="988263" y="708302"/>
              <a:ext cx="258718" cy="474944"/>
            </a:xfrm>
            <a:custGeom>
              <a:avLst/>
              <a:gdLst/>
              <a:ahLst/>
              <a:cxnLst/>
              <a:rect l="l" t="t" r="r" b="b"/>
              <a:pathLst>
                <a:path w="7008" h="12865" extrusionOk="0">
                  <a:moveTo>
                    <a:pt x="4913" y="1"/>
                  </a:moveTo>
                  <a:cubicBezTo>
                    <a:pt x="4581" y="1"/>
                    <a:pt x="4292" y="79"/>
                    <a:pt x="4132" y="265"/>
                  </a:cubicBezTo>
                  <a:cubicBezTo>
                    <a:pt x="3127" y="1406"/>
                    <a:pt x="2009" y="4008"/>
                    <a:pt x="959" y="6975"/>
                  </a:cubicBezTo>
                  <a:cubicBezTo>
                    <a:pt x="1027" y="7044"/>
                    <a:pt x="1096" y="7090"/>
                    <a:pt x="1164" y="7135"/>
                  </a:cubicBezTo>
                  <a:cubicBezTo>
                    <a:pt x="662" y="8459"/>
                    <a:pt x="0" y="11244"/>
                    <a:pt x="411" y="12180"/>
                  </a:cubicBezTo>
                  <a:cubicBezTo>
                    <a:pt x="480" y="12339"/>
                    <a:pt x="594" y="12454"/>
                    <a:pt x="731" y="12499"/>
                  </a:cubicBezTo>
                  <a:cubicBezTo>
                    <a:pt x="799" y="12522"/>
                    <a:pt x="845" y="12522"/>
                    <a:pt x="913" y="12522"/>
                  </a:cubicBezTo>
                  <a:cubicBezTo>
                    <a:pt x="1005" y="12522"/>
                    <a:pt x="1096" y="12499"/>
                    <a:pt x="1187" y="12454"/>
                  </a:cubicBezTo>
                  <a:cubicBezTo>
                    <a:pt x="2009" y="12066"/>
                    <a:pt x="3127" y="9920"/>
                    <a:pt x="3675" y="8528"/>
                  </a:cubicBezTo>
                  <a:cubicBezTo>
                    <a:pt x="3949" y="8619"/>
                    <a:pt x="4246" y="8710"/>
                    <a:pt x="4565" y="8802"/>
                  </a:cubicBezTo>
                  <a:cubicBezTo>
                    <a:pt x="4565" y="8802"/>
                    <a:pt x="3926" y="11061"/>
                    <a:pt x="3333" y="12864"/>
                  </a:cubicBezTo>
                  <a:cubicBezTo>
                    <a:pt x="5227" y="8505"/>
                    <a:pt x="7008" y="3529"/>
                    <a:pt x="6962" y="1292"/>
                  </a:cubicBezTo>
                  <a:cubicBezTo>
                    <a:pt x="6939" y="813"/>
                    <a:pt x="6414" y="402"/>
                    <a:pt x="5798" y="151"/>
                  </a:cubicBezTo>
                  <a:cubicBezTo>
                    <a:pt x="5505" y="57"/>
                    <a:pt x="5194" y="1"/>
                    <a:pt x="4913" y="1"/>
                  </a:cubicBezTo>
                  <a:close/>
                </a:path>
              </a:pathLst>
            </a:custGeom>
            <a:solidFill>
              <a:srgbClr val="DE4484">
                <a:alpha val="54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14" name="Google Shape;814;p29"/>
            <p:cNvSpPr/>
            <p:nvPr/>
          </p:nvSpPr>
          <p:spPr>
            <a:xfrm>
              <a:off x="881239" y="704500"/>
              <a:ext cx="386822" cy="760980"/>
            </a:xfrm>
            <a:custGeom>
              <a:avLst/>
              <a:gdLst/>
              <a:ahLst/>
              <a:cxnLst/>
              <a:rect l="l" t="t" r="r" b="b"/>
              <a:pathLst>
                <a:path w="10478" h="20613" extrusionOk="0">
                  <a:moveTo>
                    <a:pt x="8224" y="274"/>
                  </a:moveTo>
                  <a:cubicBezTo>
                    <a:pt x="8499" y="274"/>
                    <a:pt x="8779" y="368"/>
                    <a:pt x="9062" y="573"/>
                  </a:cubicBezTo>
                  <a:cubicBezTo>
                    <a:pt x="10477" y="1578"/>
                    <a:pt x="9290" y="4339"/>
                    <a:pt x="8902" y="5618"/>
                  </a:cubicBezTo>
                  <a:cubicBezTo>
                    <a:pt x="8354" y="7398"/>
                    <a:pt x="7693" y="9156"/>
                    <a:pt x="6985" y="10890"/>
                  </a:cubicBezTo>
                  <a:cubicBezTo>
                    <a:pt x="6209" y="12830"/>
                    <a:pt x="5364" y="14725"/>
                    <a:pt x="4451" y="16597"/>
                  </a:cubicBezTo>
                  <a:cubicBezTo>
                    <a:pt x="3977" y="17567"/>
                    <a:pt x="3075" y="20370"/>
                    <a:pt x="1668" y="20370"/>
                  </a:cubicBezTo>
                  <a:cubicBezTo>
                    <a:pt x="1598" y="20370"/>
                    <a:pt x="1526" y="20363"/>
                    <a:pt x="1453" y="20348"/>
                  </a:cubicBezTo>
                  <a:lnTo>
                    <a:pt x="1453" y="20348"/>
                  </a:lnTo>
                  <a:cubicBezTo>
                    <a:pt x="1448" y="20345"/>
                    <a:pt x="1443" y="20343"/>
                    <a:pt x="1438" y="20340"/>
                  </a:cubicBezTo>
                  <a:cubicBezTo>
                    <a:pt x="0" y="19678"/>
                    <a:pt x="1210" y="16619"/>
                    <a:pt x="1484" y="15547"/>
                  </a:cubicBezTo>
                  <a:cubicBezTo>
                    <a:pt x="1918" y="13743"/>
                    <a:pt x="2420" y="11963"/>
                    <a:pt x="2968" y="10183"/>
                  </a:cubicBezTo>
                  <a:cubicBezTo>
                    <a:pt x="3381" y="8839"/>
                    <a:pt x="5590" y="274"/>
                    <a:pt x="8224" y="274"/>
                  </a:cubicBezTo>
                  <a:close/>
                  <a:moveTo>
                    <a:pt x="8004" y="0"/>
                  </a:moveTo>
                  <a:cubicBezTo>
                    <a:pt x="7415" y="0"/>
                    <a:pt x="6889" y="305"/>
                    <a:pt x="6483" y="893"/>
                  </a:cubicBezTo>
                  <a:cubicBezTo>
                    <a:pt x="4428" y="3883"/>
                    <a:pt x="3424" y="7832"/>
                    <a:pt x="2420" y="11256"/>
                  </a:cubicBezTo>
                  <a:cubicBezTo>
                    <a:pt x="1781" y="13355"/>
                    <a:pt x="1210" y="15455"/>
                    <a:pt x="776" y="17601"/>
                  </a:cubicBezTo>
                  <a:cubicBezTo>
                    <a:pt x="525" y="18811"/>
                    <a:pt x="0" y="19952"/>
                    <a:pt x="1324" y="20545"/>
                  </a:cubicBezTo>
                  <a:cubicBezTo>
                    <a:pt x="1339" y="20550"/>
                    <a:pt x="1354" y="20553"/>
                    <a:pt x="1368" y="20553"/>
                  </a:cubicBezTo>
                  <a:cubicBezTo>
                    <a:pt x="1376" y="20553"/>
                    <a:pt x="1384" y="20552"/>
                    <a:pt x="1391" y="20551"/>
                  </a:cubicBezTo>
                  <a:lnTo>
                    <a:pt x="1391" y="20551"/>
                  </a:lnTo>
                  <a:cubicBezTo>
                    <a:pt x="1569" y="20593"/>
                    <a:pt x="1728" y="20613"/>
                    <a:pt x="1871" y="20613"/>
                  </a:cubicBezTo>
                  <a:cubicBezTo>
                    <a:pt x="2762" y="20613"/>
                    <a:pt x="3049" y="19847"/>
                    <a:pt x="3538" y="18948"/>
                  </a:cubicBezTo>
                  <a:cubicBezTo>
                    <a:pt x="4406" y="17327"/>
                    <a:pt x="5182" y="15661"/>
                    <a:pt x="5912" y="13995"/>
                  </a:cubicBezTo>
                  <a:cubicBezTo>
                    <a:pt x="7464" y="10502"/>
                    <a:pt x="9108" y="6805"/>
                    <a:pt x="9792" y="3016"/>
                  </a:cubicBezTo>
                  <a:cubicBezTo>
                    <a:pt x="9998" y="1988"/>
                    <a:pt x="10203" y="1007"/>
                    <a:pt x="9176" y="368"/>
                  </a:cubicBezTo>
                  <a:cubicBezTo>
                    <a:pt x="8770" y="121"/>
                    <a:pt x="8375" y="0"/>
                    <a:pt x="800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15" name="Google Shape;815;p29"/>
            <p:cNvSpPr/>
            <p:nvPr/>
          </p:nvSpPr>
          <p:spPr>
            <a:xfrm>
              <a:off x="1018572" y="659756"/>
              <a:ext cx="275589" cy="355959"/>
            </a:xfrm>
            <a:custGeom>
              <a:avLst/>
              <a:gdLst/>
              <a:ahLst/>
              <a:cxnLst/>
              <a:rect l="l" t="t" r="r" b="b"/>
              <a:pathLst>
                <a:path w="7465" h="9642" extrusionOk="0">
                  <a:moveTo>
                    <a:pt x="5178" y="0"/>
                  </a:moveTo>
                  <a:cubicBezTo>
                    <a:pt x="4155" y="0"/>
                    <a:pt x="2101" y="1479"/>
                    <a:pt x="47" y="7766"/>
                  </a:cubicBezTo>
                  <a:cubicBezTo>
                    <a:pt x="1" y="7902"/>
                    <a:pt x="69" y="8039"/>
                    <a:pt x="184" y="8108"/>
                  </a:cubicBezTo>
                  <a:cubicBezTo>
                    <a:pt x="686" y="8405"/>
                    <a:pt x="1370" y="8747"/>
                    <a:pt x="2238" y="9067"/>
                  </a:cubicBezTo>
                  <a:cubicBezTo>
                    <a:pt x="3105" y="9386"/>
                    <a:pt x="3858" y="9546"/>
                    <a:pt x="4429" y="9637"/>
                  </a:cubicBezTo>
                  <a:cubicBezTo>
                    <a:pt x="4446" y="9640"/>
                    <a:pt x="4464" y="9642"/>
                    <a:pt x="4481" y="9642"/>
                  </a:cubicBezTo>
                  <a:cubicBezTo>
                    <a:pt x="4599" y="9642"/>
                    <a:pt x="4709" y="9574"/>
                    <a:pt x="4749" y="9455"/>
                  </a:cubicBezTo>
                  <a:cubicBezTo>
                    <a:pt x="7465" y="2630"/>
                    <a:pt x="6369" y="370"/>
                    <a:pt x="5479" y="51"/>
                  </a:cubicBezTo>
                  <a:cubicBezTo>
                    <a:pt x="5392" y="19"/>
                    <a:pt x="5291" y="0"/>
                    <a:pt x="5178" y="0"/>
                  </a:cubicBezTo>
                  <a:close/>
                </a:path>
              </a:pathLst>
            </a:custGeom>
            <a:solidFill>
              <a:srgbClr val="DE43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16" name="Google Shape;816;p29"/>
            <p:cNvSpPr/>
            <p:nvPr/>
          </p:nvSpPr>
          <p:spPr>
            <a:xfrm>
              <a:off x="1033745" y="841353"/>
              <a:ext cx="141616" cy="162400"/>
            </a:xfrm>
            <a:custGeom>
              <a:avLst/>
              <a:gdLst/>
              <a:ahLst/>
              <a:cxnLst/>
              <a:rect l="l" t="t" r="r" b="b"/>
              <a:pathLst>
                <a:path w="3836" h="4399" extrusionOk="0">
                  <a:moveTo>
                    <a:pt x="2472" y="0"/>
                  </a:moveTo>
                  <a:cubicBezTo>
                    <a:pt x="1445" y="0"/>
                    <a:pt x="405" y="2368"/>
                    <a:pt x="1" y="3326"/>
                  </a:cubicBezTo>
                  <a:cubicBezTo>
                    <a:pt x="480" y="3577"/>
                    <a:pt x="1096" y="3874"/>
                    <a:pt x="1827" y="4148"/>
                  </a:cubicBezTo>
                  <a:cubicBezTo>
                    <a:pt x="2101" y="4239"/>
                    <a:pt x="2375" y="4330"/>
                    <a:pt x="2626" y="4399"/>
                  </a:cubicBezTo>
                  <a:cubicBezTo>
                    <a:pt x="2945" y="3440"/>
                    <a:pt x="3835" y="450"/>
                    <a:pt x="2694" y="39"/>
                  </a:cubicBezTo>
                  <a:cubicBezTo>
                    <a:pt x="2620" y="13"/>
                    <a:pt x="2546" y="0"/>
                    <a:pt x="2472" y="0"/>
                  </a:cubicBezTo>
                  <a:close/>
                </a:path>
              </a:pathLst>
            </a:custGeom>
            <a:solidFill>
              <a:srgbClr val="DE43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17" name="Google Shape;817;p29"/>
            <p:cNvSpPr/>
            <p:nvPr/>
          </p:nvSpPr>
          <p:spPr>
            <a:xfrm>
              <a:off x="1108023" y="679913"/>
              <a:ext cx="107799" cy="115515"/>
            </a:xfrm>
            <a:custGeom>
              <a:avLst/>
              <a:gdLst/>
              <a:ahLst/>
              <a:cxnLst/>
              <a:rect l="l" t="t" r="r" b="b"/>
              <a:pathLst>
                <a:path w="2920" h="3129" extrusionOk="0">
                  <a:moveTo>
                    <a:pt x="2388" y="1"/>
                  </a:moveTo>
                  <a:cubicBezTo>
                    <a:pt x="1816" y="1"/>
                    <a:pt x="609" y="1570"/>
                    <a:pt x="248" y="2312"/>
                  </a:cubicBezTo>
                  <a:cubicBezTo>
                    <a:pt x="1" y="2837"/>
                    <a:pt x="125" y="3129"/>
                    <a:pt x="509" y="3129"/>
                  </a:cubicBezTo>
                  <a:cubicBezTo>
                    <a:pt x="726" y="3129"/>
                    <a:pt x="1027" y="3035"/>
                    <a:pt x="1390" y="2837"/>
                  </a:cubicBezTo>
                  <a:cubicBezTo>
                    <a:pt x="2394" y="2289"/>
                    <a:pt x="2919" y="258"/>
                    <a:pt x="2508" y="30"/>
                  </a:cubicBezTo>
                  <a:cubicBezTo>
                    <a:pt x="2472" y="10"/>
                    <a:pt x="2432" y="1"/>
                    <a:pt x="2388" y="1"/>
                  </a:cubicBezTo>
                  <a:close/>
                </a:path>
              </a:pathLst>
            </a:custGeom>
            <a:solidFill>
              <a:srgbClr val="F8F5F1">
                <a:alpha val="24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18" name="Google Shape;818;p29"/>
            <p:cNvSpPr/>
            <p:nvPr/>
          </p:nvSpPr>
          <p:spPr>
            <a:xfrm>
              <a:off x="1015212" y="654698"/>
              <a:ext cx="255358" cy="364671"/>
            </a:xfrm>
            <a:custGeom>
              <a:avLst/>
              <a:gdLst/>
              <a:ahLst/>
              <a:cxnLst/>
              <a:rect l="l" t="t" r="r" b="b"/>
              <a:pathLst>
                <a:path w="6917" h="9878" extrusionOk="0">
                  <a:moveTo>
                    <a:pt x="5209" y="237"/>
                  </a:moveTo>
                  <a:cubicBezTo>
                    <a:pt x="5361" y="237"/>
                    <a:pt x="5512" y="271"/>
                    <a:pt x="5661" y="347"/>
                  </a:cubicBezTo>
                  <a:cubicBezTo>
                    <a:pt x="6688" y="872"/>
                    <a:pt x="6483" y="2904"/>
                    <a:pt x="6369" y="3794"/>
                  </a:cubicBezTo>
                  <a:cubicBezTo>
                    <a:pt x="6232" y="4912"/>
                    <a:pt x="5958" y="6008"/>
                    <a:pt x="5616" y="7081"/>
                  </a:cubicBezTo>
                  <a:cubicBezTo>
                    <a:pt x="5456" y="7583"/>
                    <a:pt x="5319" y="8450"/>
                    <a:pt x="4999" y="8907"/>
                  </a:cubicBezTo>
                  <a:cubicBezTo>
                    <a:pt x="4636" y="9372"/>
                    <a:pt x="4272" y="9528"/>
                    <a:pt x="3892" y="9528"/>
                  </a:cubicBezTo>
                  <a:cubicBezTo>
                    <a:pt x="3415" y="9528"/>
                    <a:pt x="2912" y="9281"/>
                    <a:pt x="2353" y="9090"/>
                  </a:cubicBezTo>
                  <a:lnTo>
                    <a:pt x="2353" y="9090"/>
                  </a:lnTo>
                  <a:cubicBezTo>
                    <a:pt x="2353" y="9090"/>
                    <a:pt x="2352" y="9090"/>
                    <a:pt x="2352" y="9089"/>
                  </a:cubicBezTo>
                  <a:lnTo>
                    <a:pt x="2352" y="9089"/>
                  </a:lnTo>
                  <a:cubicBezTo>
                    <a:pt x="2352" y="9089"/>
                    <a:pt x="2352" y="9089"/>
                    <a:pt x="2352" y="9089"/>
                  </a:cubicBezTo>
                  <a:cubicBezTo>
                    <a:pt x="1119" y="8610"/>
                    <a:pt x="320" y="8473"/>
                    <a:pt x="594" y="6944"/>
                  </a:cubicBezTo>
                  <a:cubicBezTo>
                    <a:pt x="754" y="6122"/>
                    <a:pt x="1256" y="5163"/>
                    <a:pt x="1598" y="4433"/>
                  </a:cubicBezTo>
                  <a:cubicBezTo>
                    <a:pt x="1964" y="3634"/>
                    <a:pt x="2374" y="2858"/>
                    <a:pt x="2877" y="2128"/>
                  </a:cubicBezTo>
                  <a:cubicBezTo>
                    <a:pt x="3309" y="1538"/>
                    <a:pt x="4266" y="237"/>
                    <a:pt x="5209" y="237"/>
                  </a:cubicBezTo>
                  <a:close/>
                  <a:moveTo>
                    <a:pt x="5203" y="0"/>
                  </a:moveTo>
                  <a:cubicBezTo>
                    <a:pt x="4161" y="0"/>
                    <a:pt x="3178" y="1328"/>
                    <a:pt x="2694" y="2014"/>
                  </a:cubicBezTo>
                  <a:cubicBezTo>
                    <a:pt x="1598" y="3566"/>
                    <a:pt x="845" y="5415"/>
                    <a:pt x="252" y="7195"/>
                  </a:cubicBezTo>
                  <a:cubicBezTo>
                    <a:pt x="138" y="7560"/>
                    <a:pt x="1" y="7857"/>
                    <a:pt x="69" y="8085"/>
                  </a:cubicBezTo>
                  <a:cubicBezTo>
                    <a:pt x="274" y="8767"/>
                    <a:pt x="1315" y="8928"/>
                    <a:pt x="2293" y="9312"/>
                  </a:cubicBezTo>
                  <a:lnTo>
                    <a:pt x="2293" y="9312"/>
                  </a:lnTo>
                  <a:cubicBezTo>
                    <a:pt x="2297" y="9314"/>
                    <a:pt x="2301" y="9316"/>
                    <a:pt x="2306" y="9318"/>
                  </a:cubicBezTo>
                  <a:cubicBezTo>
                    <a:pt x="2306" y="9318"/>
                    <a:pt x="2306" y="9318"/>
                    <a:pt x="2306" y="9318"/>
                  </a:cubicBezTo>
                  <a:lnTo>
                    <a:pt x="2306" y="9318"/>
                  </a:lnTo>
                  <a:cubicBezTo>
                    <a:pt x="2307" y="9318"/>
                    <a:pt x="2307" y="9318"/>
                    <a:pt x="2308" y="9318"/>
                  </a:cubicBezTo>
                  <a:lnTo>
                    <a:pt x="2308" y="9318"/>
                  </a:lnTo>
                  <a:cubicBezTo>
                    <a:pt x="2856" y="9496"/>
                    <a:pt x="3608" y="9877"/>
                    <a:pt x="4244" y="9877"/>
                  </a:cubicBezTo>
                  <a:cubicBezTo>
                    <a:pt x="4508" y="9877"/>
                    <a:pt x="4753" y="9811"/>
                    <a:pt x="4954" y="9637"/>
                  </a:cubicBezTo>
                  <a:cubicBezTo>
                    <a:pt x="5638" y="9021"/>
                    <a:pt x="5912" y="6944"/>
                    <a:pt x="6163" y="6054"/>
                  </a:cubicBezTo>
                  <a:cubicBezTo>
                    <a:pt x="6346" y="5300"/>
                    <a:pt x="6506" y="4547"/>
                    <a:pt x="6597" y="3794"/>
                  </a:cubicBezTo>
                  <a:cubicBezTo>
                    <a:pt x="6711" y="2790"/>
                    <a:pt x="6917" y="553"/>
                    <a:pt x="5616" y="73"/>
                  </a:cubicBezTo>
                  <a:cubicBezTo>
                    <a:pt x="5478" y="23"/>
                    <a:pt x="5340" y="0"/>
                    <a:pt x="5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19" name="Google Shape;819;p29"/>
            <p:cNvSpPr/>
            <p:nvPr/>
          </p:nvSpPr>
          <p:spPr>
            <a:xfrm>
              <a:off x="989924" y="851948"/>
              <a:ext cx="162695" cy="299844"/>
            </a:xfrm>
            <a:custGeom>
              <a:avLst/>
              <a:gdLst/>
              <a:ahLst/>
              <a:cxnLst/>
              <a:rect l="l" t="t" r="r" b="b"/>
              <a:pathLst>
                <a:path w="4407" h="8122" extrusionOk="0">
                  <a:moveTo>
                    <a:pt x="3479" y="0"/>
                  </a:moveTo>
                  <a:cubicBezTo>
                    <a:pt x="2725" y="0"/>
                    <a:pt x="1791" y="1808"/>
                    <a:pt x="1256" y="3176"/>
                  </a:cubicBezTo>
                  <a:cubicBezTo>
                    <a:pt x="686" y="4659"/>
                    <a:pt x="1" y="7855"/>
                    <a:pt x="731" y="8106"/>
                  </a:cubicBezTo>
                  <a:cubicBezTo>
                    <a:pt x="760" y="8116"/>
                    <a:pt x="791" y="8121"/>
                    <a:pt x="822" y="8121"/>
                  </a:cubicBezTo>
                  <a:cubicBezTo>
                    <a:pt x="1561" y="8121"/>
                    <a:pt x="2966" y="5397"/>
                    <a:pt x="3447" y="3975"/>
                  </a:cubicBezTo>
                  <a:cubicBezTo>
                    <a:pt x="3950" y="2468"/>
                    <a:pt x="4406" y="300"/>
                    <a:pt x="3630" y="26"/>
                  </a:cubicBezTo>
                  <a:cubicBezTo>
                    <a:pt x="3581" y="8"/>
                    <a:pt x="3530" y="0"/>
                    <a:pt x="3479" y="0"/>
                  </a:cubicBezTo>
                  <a:close/>
                </a:path>
              </a:pathLst>
            </a:custGeom>
            <a:solidFill>
              <a:srgbClr val="DE43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20" name="Google Shape;820;p29"/>
            <p:cNvSpPr/>
            <p:nvPr/>
          </p:nvSpPr>
          <p:spPr>
            <a:xfrm>
              <a:off x="1056855" y="867269"/>
              <a:ext cx="69626" cy="97942"/>
            </a:xfrm>
            <a:custGeom>
              <a:avLst/>
              <a:gdLst/>
              <a:ahLst/>
              <a:cxnLst/>
              <a:rect l="l" t="t" r="r" b="b"/>
              <a:pathLst>
                <a:path w="1886" h="2653" extrusionOk="0">
                  <a:moveTo>
                    <a:pt x="1533" y="1"/>
                  </a:moveTo>
                  <a:cubicBezTo>
                    <a:pt x="1426" y="1"/>
                    <a:pt x="1298" y="62"/>
                    <a:pt x="1155" y="204"/>
                  </a:cubicBezTo>
                  <a:cubicBezTo>
                    <a:pt x="881" y="501"/>
                    <a:pt x="288" y="1597"/>
                    <a:pt x="82" y="2304"/>
                  </a:cubicBezTo>
                  <a:cubicBezTo>
                    <a:pt x="1" y="2557"/>
                    <a:pt x="39" y="2652"/>
                    <a:pt x="141" y="2652"/>
                  </a:cubicBezTo>
                  <a:cubicBezTo>
                    <a:pt x="327" y="2652"/>
                    <a:pt x="724" y="2340"/>
                    <a:pt x="1018" y="2076"/>
                  </a:cubicBezTo>
                  <a:cubicBezTo>
                    <a:pt x="1452" y="1665"/>
                    <a:pt x="1886" y="1003"/>
                    <a:pt x="1886" y="592"/>
                  </a:cubicBezTo>
                  <a:cubicBezTo>
                    <a:pt x="1886" y="255"/>
                    <a:pt x="1752" y="1"/>
                    <a:pt x="1533" y="1"/>
                  </a:cubicBezTo>
                  <a:close/>
                </a:path>
              </a:pathLst>
            </a:custGeom>
            <a:solidFill>
              <a:srgbClr val="F8F5F1">
                <a:alpha val="24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21" name="Google Shape;821;p29"/>
            <p:cNvSpPr/>
            <p:nvPr/>
          </p:nvSpPr>
          <p:spPr>
            <a:xfrm>
              <a:off x="959984" y="847481"/>
              <a:ext cx="229885" cy="308040"/>
            </a:xfrm>
            <a:custGeom>
              <a:avLst/>
              <a:gdLst/>
              <a:ahLst/>
              <a:cxnLst/>
              <a:rect l="l" t="t" r="r" b="b"/>
              <a:pathLst>
                <a:path w="6227" h="8344" extrusionOk="0">
                  <a:moveTo>
                    <a:pt x="4214" y="427"/>
                  </a:moveTo>
                  <a:cubicBezTo>
                    <a:pt x="4265" y="427"/>
                    <a:pt x="4318" y="432"/>
                    <a:pt x="4373" y="444"/>
                  </a:cubicBezTo>
                  <a:cubicBezTo>
                    <a:pt x="4761" y="512"/>
                    <a:pt x="4761" y="1174"/>
                    <a:pt x="4669" y="1859"/>
                  </a:cubicBezTo>
                  <a:cubicBezTo>
                    <a:pt x="4624" y="2247"/>
                    <a:pt x="4555" y="2589"/>
                    <a:pt x="4464" y="2954"/>
                  </a:cubicBezTo>
                  <a:cubicBezTo>
                    <a:pt x="4327" y="3548"/>
                    <a:pt x="4144" y="4119"/>
                    <a:pt x="3916" y="4689"/>
                  </a:cubicBezTo>
                  <a:cubicBezTo>
                    <a:pt x="3624" y="5385"/>
                    <a:pt x="2603" y="8115"/>
                    <a:pt x="1591" y="8115"/>
                  </a:cubicBezTo>
                  <a:cubicBezTo>
                    <a:pt x="1581" y="8115"/>
                    <a:pt x="1570" y="8115"/>
                    <a:pt x="1559" y="8114"/>
                  </a:cubicBezTo>
                  <a:lnTo>
                    <a:pt x="1559" y="8114"/>
                  </a:lnTo>
                  <a:cubicBezTo>
                    <a:pt x="832" y="7529"/>
                    <a:pt x="1613" y="5228"/>
                    <a:pt x="1816" y="4507"/>
                  </a:cubicBezTo>
                  <a:cubicBezTo>
                    <a:pt x="1999" y="3822"/>
                    <a:pt x="2227" y="3160"/>
                    <a:pt x="2524" y="2521"/>
                  </a:cubicBezTo>
                  <a:cubicBezTo>
                    <a:pt x="2661" y="2247"/>
                    <a:pt x="2798" y="1973"/>
                    <a:pt x="2935" y="1699"/>
                  </a:cubicBezTo>
                  <a:cubicBezTo>
                    <a:pt x="3270" y="1092"/>
                    <a:pt x="3643" y="427"/>
                    <a:pt x="4214" y="427"/>
                  </a:cubicBezTo>
                  <a:close/>
                  <a:moveTo>
                    <a:pt x="4266" y="1"/>
                  </a:moveTo>
                  <a:cubicBezTo>
                    <a:pt x="2490" y="1"/>
                    <a:pt x="0" y="7307"/>
                    <a:pt x="1474" y="8318"/>
                  </a:cubicBezTo>
                  <a:cubicBezTo>
                    <a:pt x="1494" y="8334"/>
                    <a:pt x="1514" y="8341"/>
                    <a:pt x="1533" y="8341"/>
                  </a:cubicBezTo>
                  <a:cubicBezTo>
                    <a:pt x="1536" y="8341"/>
                    <a:pt x="1538" y="8341"/>
                    <a:pt x="1541" y="8341"/>
                  </a:cubicBezTo>
                  <a:lnTo>
                    <a:pt x="1541" y="8341"/>
                  </a:lnTo>
                  <a:cubicBezTo>
                    <a:pt x="1541" y="8341"/>
                    <a:pt x="1542" y="8341"/>
                    <a:pt x="1542" y="8341"/>
                  </a:cubicBezTo>
                  <a:cubicBezTo>
                    <a:pt x="1561" y="8343"/>
                    <a:pt x="1580" y="8344"/>
                    <a:pt x="1598" y="8344"/>
                  </a:cubicBezTo>
                  <a:cubicBezTo>
                    <a:pt x="3448" y="8344"/>
                    <a:pt x="6226" y="643"/>
                    <a:pt x="4464" y="33"/>
                  </a:cubicBezTo>
                  <a:cubicBezTo>
                    <a:pt x="4399" y="11"/>
                    <a:pt x="4333" y="1"/>
                    <a:pt x="42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grpSp>
        <p:nvGrpSpPr>
          <p:cNvPr id="822" name="Google Shape;822;p29"/>
          <p:cNvGrpSpPr/>
          <p:nvPr/>
        </p:nvGrpSpPr>
        <p:grpSpPr>
          <a:xfrm rot="1799903">
            <a:off x="7636577" y="3754719"/>
            <a:ext cx="703511" cy="866318"/>
            <a:chOff x="3405953" y="2369331"/>
            <a:chExt cx="400887" cy="493661"/>
          </a:xfrm>
        </p:grpSpPr>
        <p:sp>
          <p:nvSpPr>
            <p:cNvPr id="823" name="Google Shape;823;p29"/>
            <p:cNvSpPr/>
            <p:nvPr/>
          </p:nvSpPr>
          <p:spPr>
            <a:xfrm>
              <a:off x="3405953" y="2372654"/>
              <a:ext cx="389332" cy="486794"/>
            </a:xfrm>
            <a:custGeom>
              <a:avLst/>
              <a:gdLst/>
              <a:ahLst/>
              <a:cxnLst/>
              <a:rect l="l" t="t" r="r" b="b"/>
              <a:pathLst>
                <a:path w="10546" h="13186" extrusionOk="0">
                  <a:moveTo>
                    <a:pt x="6774" y="1"/>
                  </a:moveTo>
                  <a:cubicBezTo>
                    <a:pt x="6216" y="1"/>
                    <a:pt x="5573" y="410"/>
                    <a:pt x="5019" y="1357"/>
                  </a:cubicBezTo>
                  <a:cubicBezTo>
                    <a:pt x="4037" y="3046"/>
                    <a:pt x="5201" y="4530"/>
                    <a:pt x="4539" y="4713"/>
                  </a:cubicBezTo>
                  <a:cubicBezTo>
                    <a:pt x="4526" y="4716"/>
                    <a:pt x="4513" y="4718"/>
                    <a:pt x="4500" y="4718"/>
                  </a:cubicBezTo>
                  <a:cubicBezTo>
                    <a:pt x="4118" y="4718"/>
                    <a:pt x="3951" y="3123"/>
                    <a:pt x="3421" y="2681"/>
                  </a:cubicBezTo>
                  <a:cubicBezTo>
                    <a:pt x="3062" y="2378"/>
                    <a:pt x="2700" y="2232"/>
                    <a:pt x="2382" y="2232"/>
                  </a:cubicBezTo>
                  <a:cubicBezTo>
                    <a:pt x="1670" y="2232"/>
                    <a:pt x="1175" y="2967"/>
                    <a:pt x="1412" y="4325"/>
                  </a:cubicBezTo>
                  <a:cubicBezTo>
                    <a:pt x="1732" y="6128"/>
                    <a:pt x="3056" y="6676"/>
                    <a:pt x="3352" y="6950"/>
                  </a:cubicBezTo>
                  <a:cubicBezTo>
                    <a:pt x="3665" y="7218"/>
                    <a:pt x="3672" y="7726"/>
                    <a:pt x="3158" y="7726"/>
                  </a:cubicBezTo>
                  <a:cubicBezTo>
                    <a:pt x="3147" y="7726"/>
                    <a:pt x="3136" y="7726"/>
                    <a:pt x="3124" y="7726"/>
                  </a:cubicBezTo>
                  <a:cubicBezTo>
                    <a:pt x="2690" y="7703"/>
                    <a:pt x="2531" y="7087"/>
                    <a:pt x="1800" y="6539"/>
                  </a:cubicBezTo>
                  <a:cubicBezTo>
                    <a:pt x="1620" y="6404"/>
                    <a:pt x="1411" y="6334"/>
                    <a:pt x="1207" y="6334"/>
                  </a:cubicBezTo>
                  <a:cubicBezTo>
                    <a:pt x="582" y="6334"/>
                    <a:pt x="1" y="6988"/>
                    <a:pt x="431" y="8433"/>
                  </a:cubicBezTo>
                  <a:cubicBezTo>
                    <a:pt x="887" y="9985"/>
                    <a:pt x="2325" y="10556"/>
                    <a:pt x="2599" y="11081"/>
                  </a:cubicBezTo>
                  <a:cubicBezTo>
                    <a:pt x="2987" y="11811"/>
                    <a:pt x="3010" y="12496"/>
                    <a:pt x="2941" y="12975"/>
                  </a:cubicBezTo>
                  <a:cubicBezTo>
                    <a:pt x="2926" y="13103"/>
                    <a:pt x="3032" y="13186"/>
                    <a:pt x="3136" y="13186"/>
                  </a:cubicBezTo>
                  <a:cubicBezTo>
                    <a:pt x="3181" y="13186"/>
                    <a:pt x="3226" y="13170"/>
                    <a:pt x="3261" y="13135"/>
                  </a:cubicBezTo>
                  <a:cubicBezTo>
                    <a:pt x="4149" y="12203"/>
                    <a:pt x="5100" y="11601"/>
                    <a:pt x="6287" y="11601"/>
                  </a:cubicBezTo>
                  <a:cubicBezTo>
                    <a:pt x="6351" y="11601"/>
                    <a:pt x="6415" y="11602"/>
                    <a:pt x="6479" y="11606"/>
                  </a:cubicBezTo>
                  <a:cubicBezTo>
                    <a:pt x="6543" y="11609"/>
                    <a:pt x="6607" y="11610"/>
                    <a:pt x="6670" y="11610"/>
                  </a:cubicBezTo>
                  <a:cubicBezTo>
                    <a:pt x="8237" y="11610"/>
                    <a:pt x="9620" y="10806"/>
                    <a:pt x="9401" y="9666"/>
                  </a:cubicBezTo>
                  <a:cubicBezTo>
                    <a:pt x="9261" y="8926"/>
                    <a:pt x="8053" y="8572"/>
                    <a:pt x="7004" y="8572"/>
                  </a:cubicBezTo>
                  <a:cubicBezTo>
                    <a:pt x="6855" y="8572"/>
                    <a:pt x="6710" y="8579"/>
                    <a:pt x="6571" y="8593"/>
                  </a:cubicBezTo>
                  <a:cubicBezTo>
                    <a:pt x="6432" y="8608"/>
                    <a:pt x="6306" y="8614"/>
                    <a:pt x="6194" y="8614"/>
                  </a:cubicBezTo>
                  <a:cubicBezTo>
                    <a:pt x="5090" y="8614"/>
                    <a:pt x="5261" y="7958"/>
                    <a:pt x="6297" y="7771"/>
                  </a:cubicBezTo>
                  <a:cubicBezTo>
                    <a:pt x="6411" y="7754"/>
                    <a:pt x="6544" y="7749"/>
                    <a:pt x="6691" y="7749"/>
                  </a:cubicBezTo>
                  <a:cubicBezTo>
                    <a:pt x="6867" y="7749"/>
                    <a:pt x="7063" y="7756"/>
                    <a:pt x="7271" y="7756"/>
                  </a:cubicBezTo>
                  <a:cubicBezTo>
                    <a:pt x="8032" y="7756"/>
                    <a:pt x="8945" y="7665"/>
                    <a:pt x="9584" y="6813"/>
                  </a:cubicBezTo>
                  <a:cubicBezTo>
                    <a:pt x="10546" y="5579"/>
                    <a:pt x="9668" y="4479"/>
                    <a:pt x="8566" y="4479"/>
                  </a:cubicBezTo>
                  <a:cubicBezTo>
                    <a:pt x="8466" y="4479"/>
                    <a:pt x="8363" y="4488"/>
                    <a:pt x="8260" y="4507"/>
                  </a:cubicBezTo>
                  <a:cubicBezTo>
                    <a:pt x="7344" y="4663"/>
                    <a:pt x="6912" y="5210"/>
                    <a:pt x="6608" y="5210"/>
                  </a:cubicBezTo>
                  <a:cubicBezTo>
                    <a:pt x="6510" y="5210"/>
                    <a:pt x="6426" y="5154"/>
                    <a:pt x="6342" y="5009"/>
                  </a:cubicBezTo>
                  <a:cubicBezTo>
                    <a:pt x="6000" y="4370"/>
                    <a:pt x="8237" y="3800"/>
                    <a:pt x="8123" y="1700"/>
                  </a:cubicBezTo>
                  <a:cubicBezTo>
                    <a:pt x="8046" y="655"/>
                    <a:pt x="7479" y="1"/>
                    <a:pt x="677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24" name="Google Shape;824;p29"/>
            <p:cNvSpPr/>
            <p:nvPr/>
          </p:nvSpPr>
          <p:spPr>
            <a:xfrm>
              <a:off x="3524606" y="2415589"/>
              <a:ext cx="132718" cy="427431"/>
            </a:xfrm>
            <a:custGeom>
              <a:avLst/>
              <a:gdLst/>
              <a:ahLst/>
              <a:cxnLst/>
              <a:rect l="l" t="t" r="r" b="b"/>
              <a:pathLst>
                <a:path w="3595" h="11578" extrusionOk="0">
                  <a:moveTo>
                    <a:pt x="3439" y="0"/>
                  </a:moveTo>
                  <a:cubicBezTo>
                    <a:pt x="3408" y="0"/>
                    <a:pt x="3377" y="17"/>
                    <a:pt x="3357" y="57"/>
                  </a:cubicBezTo>
                  <a:cubicBezTo>
                    <a:pt x="2718" y="1404"/>
                    <a:pt x="2170" y="2819"/>
                    <a:pt x="1759" y="4257"/>
                  </a:cubicBezTo>
                  <a:cubicBezTo>
                    <a:pt x="1074" y="6631"/>
                    <a:pt x="1029" y="9119"/>
                    <a:pt x="47" y="11402"/>
                  </a:cubicBezTo>
                  <a:cubicBezTo>
                    <a:pt x="0" y="11495"/>
                    <a:pt x="81" y="11578"/>
                    <a:pt x="151" y="11578"/>
                  </a:cubicBezTo>
                  <a:cubicBezTo>
                    <a:pt x="184" y="11578"/>
                    <a:pt x="215" y="11559"/>
                    <a:pt x="230" y="11516"/>
                  </a:cubicBezTo>
                  <a:cubicBezTo>
                    <a:pt x="1097" y="9530"/>
                    <a:pt x="1257" y="7430"/>
                    <a:pt x="1713" y="5330"/>
                  </a:cubicBezTo>
                  <a:cubicBezTo>
                    <a:pt x="2101" y="3550"/>
                    <a:pt x="2786" y="1815"/>
                    <a:pt x="3562" y="172"/>
                  </a:cubicBezTo>
                  <a:cubicBezTo>
                    <a:pt x="3594" y="91"/>
                    <a:pt x="3514" y="0"/>
                    <a:pt x="34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25" name="Google Shape;825;p29"/>
            <p:cNvSpPr/>
            <p:nvPr/>
          </p:nvSpPr>
          <p:spPr>
            <a:xfrm>
              <a:off x="3460591" y="2469082"/>
              <a:ext cx="52275" cy="111823"/>
            </a:xfrm>
            <a:custGeom>
              <a:avLst/>
              <a:gdLst/>
              <a:ahLst/>
              <a:cxnLst/>
              <a:rect l="l" t="t" r="r" b="b"/>
              <a:pathLst>
                <a:path w="1416" h="3029" extrusionOk="0">
                  <a:moveTo>
                    <a:pt x="754" y="1"/>
                  </a:moveTo>
                  <a:cubicBezTo>
                    <a:pt x="229" y="1"/>
                    <a:pt x="1" y="1393"/>
                    <a:pt x="480" y="2260"/>
                  </a:cubicBezTo>
                  <a:cubicBezTo>
                    <a:pt x="745" y="2764"/>
                    <a:pt x="895" y="3029"/>
                    <a:pt x="1009" y="3029"/>
                  </a:cubicBezTo>
                  <a:cubicBezTo>
                    <a:pt x="1092" y="3029"/>
                    <a:pt x="1157" y="2890"/>
                    <a:pt x="1233" y="2603"/>
                  </a:cubicBezTo>
                  <a:cubicBezTo>
                    <a:pt x="1416" y="1941"/>
                    <a:pt x="1096" y="1"/>
                    <a:pt x="754" y="1"/>
                  </a:cubicBezTo>
                  <a:close/>
                </a:path>
              </a:pathLst>
            </a:custGeom>
            <a:solidFill>
              <a:srgbClr val="F8F5F1">
                <a:alpha val="24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26" name="Google Shape;826;p29"/>
            <p:cNvSpPr/>
            <p:nvPr/>
          </p:nvSpPr>
          <p:spPr>
            <a:xfrm>
              <a:off x="3672091" y="2391962"/>
              <a:ext cx="25325" cy="89045"/>
            </a:xfrm>
            <a:custGeom>
              <a:avLst/>
              <a:gdLst/>
              <a:ahLst/>
              <a:cxnLst/>
              <a:rect l="l" t="t" r="r" b="b"/>
              <a:pathLst>
                <a:path w="686" h="2412" extrusionOk="0">
                  <a:moveTo>
                    <a:pt x="203" y="0"/>
                  </a:moveTo>
                  <a:cubicBezTo>
                    <a:pt x="189" y="0"/>
                    <a:pt x="174" y="4"/>
                    <a:pt x="161" y="13"/>
                  </a:cubicBezTo>
                  <a:cubicBezTo>
                    <a:pt x="1" y="81"/>
                    <a:pt x="46" y="926"/>
                    <a:pt x="24" y="1314"/>
                  </a:cubicBezTo>
                  <a:cubicBezTo>
                    <a:pt x="24" y="1669"/>
                    <a:pt x="67" y="2411"/>
                    <a:pt x="258" y="2411"/>
                  </a:cubicBezTo>
                  <a:cubicBezTo>
                    <a:pt x="263" y="2411"/>
                    <a:pt x="269" y="2411"/>
                    <a:pt x="275" y="2409"/>
                  </a:cubicBezTo>
                  <a:cubicBezTo>
                    <a:pt x="480" y="2364"/>
                    <a:pt x="686" y="1405"/>
                    <a:pt x="663" y="994"/>
                  </a:cubicBezTo>
                  <a:cubicBezTo>
                    <a:pt x="621" y="614"/>
                    <a:pt x="383" y="0"/>
                    <a:pt x="203" y="0"/>
                  </a:cubicBezTo>
                  <a:close/>
                </a:path>
              </a:pathLst>
            </a:custGeom>
            <a:solidFill>
              <a:srgbClr val="F8F5F1">
                <a:alpha val="245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827" name="Google Shape;827;p29"/>
            <p:cNvSpPr/>
            <p:nvPr/>
          </p:nvSpPr>
          <p:spPr>
            <a:xfrm>
              <a:off x="3408352" y="2369331"/>
              <a:ext cx="398487" cy="493661"/>
            </a:xfrm>
            <a:custGeom>
              <a:avLst/>
              <a:gdLst/>
              <a:ahLst/>
              <a:cxnLst/>
              <a:rect l="l" t="t" r="r" b="b"/>
              <a:pathLst>
                <a:path w="10794" h="13372" extrusionOk="0">
                  <a:moveTo>
                    <a:pt x="6801" y="428"/>
                  </a:moveTo>
                  <a:cubicBezTo>
                    <a:pt x="7178" y="428"/>
                    <a:pt x="7557" y="567"/>
                    <a:pt x="7875" y="1333"/>
                  </a:cubicBezTo>
                  <a:cubicBezTo>
                    <a:pt x="8332" y="2360"/>
                    <a:pt x="7533" y="3365"/>
                    <a:pt x="6894" y="4027"/>
                  </a:cubicBezTo>
                  <a:cubicBezTo>
                    <a:pt x="6597" y="4323"/>
                    <a:pt x="5638" y="5031"/>
                    <a:pt x="6460" y="5396"/>
                  </a:cubicBezTo>
                  <a:cubicBezTo>
                    <a:pt x="6496" y="5413"/>
                    <a:pt x="6529" y="5420"/>
                    <a:pt x="6559" y="5420"/>
                  </a:cubicBezTo>
                  <a:cubicBezTo>
                    <a:pt x="6714" y="5420"/>
                    <a:pt x="6789" y="5227"/>
                    <a:pt x="6914" y="5227"/>
                  </a:cubicBezTo>
                  <a:cubicBezTo>
                    <a:pt x="6929" y="5227"/>
                    <a:pt x="6945" y="5230"/>
                    <a:pt x="6962" y="5236"/>
                  </a:cubicBezTo>
                  <a:cubicBezTo>
                    <a:pt x="7384" y="5072"/>
                    <a:pt x="7822" y="4997"/>
                    <a:pt x="8224" y="4997"/>
                  </a:cubicBezTo>
                  <a:cubicBezTo>
                    <a:pt x="9780" y="4997"/>
                    <a:pt x="10793" y="6128"/>
                    <a:pt x="8218" y="7633"/>
                  </a:cubicBezTo>
                  <a:cubicBezTo>
                    <a:pt x="7886" y="7703"/>
                    <a:pt x="7568" y="7733"/>
                    <a:pt x="7243" y="7733"/>
                  </a:cubicBezTo>
                  <a:cubicBezTo>
                    <a:pt x="7143" y="7733"/>
                    <a:pt x="7042" y="7730"/>
                    <a:pt x="6939" y="7724"/>
                  </a:cubicBezTo>
                  <a:cubicBezTo>
                    <a:pt x="6574" y="7770"/>
                    <a:pt x="5433" y="7679"/>
                    <a:pt x="5296" y="8249"/>
                  </a:cubicBezTo>
                  <a:cubicBezTo>
                    <a:pt x="5185" y="8792"/>
                    <a:pt x="5874" y="8881"/>
                    <a:pt x="6595" y="8881"/>
                  </a:cubicBezTo>
                  <a:cubicBezTo>
                    <a:pt x="6950" y="8881"/>
                    <a:pt x="7313" y="8860"/>
                    <a:pt x="7592" y="8860"/>
                  </a:cubicBezTo>
                  <a:cubicBezTo>
                    <a:pt x="7796" y="8860"/>
                    <a:pt x="7955" y="8871"/>
                    <a:pt x="8035" y="8911"/>
                  </a:cubicBezTo>
                  <a:cubicBezTo>
                    <a:pt x="8857" y="9048"/>
                    <a:pt x="9016" y="9779"/>
                    <a:pt x="8514" y="11102"/>
                  </a:cubicBezTo>
                  <a:cubicBezTo>
                    <a:pt x="7926" y="11427"/>
                    <a:pt x="7320" y="11589"/>
                    <a:pt x="6663" y="11589"/>
                  </a:cubicBezTo>
                  <a:cubicBezTo>
                    <a:pt x="6581" y="11589"/>
                    <a:pt x="6498" y="11587"/>
                    <a:pt x="6414" y="11582"/>
                  </a:cubicBezTo>
                  <a:cubicBezTo>
                    <a:pt x="5844" y="11627"/>
                    <a:pt x="5410" y="11627"/>
                    <a:pt x="4862" y="11856"/>
                  </a:cubicBezTo>
                  <a:cubicBezTo>
                    <a:pt x="4520" y="11993"/>
                    <a:pt x="4292" y="12244"/>
                    <a:pt x="3949" y="12403"/>
                  </a:cubicBezTo>
                  <a:cubicBezTo>
                    <a:pt x="3797" y="12647"/>
                    <a:pt x="3604" y="12769"/>
                    <a:pt x="3378" y="12769"/>
                  </a:cubicBezTo>
                  <a:cubicBezTo>
                    <a:pt x="3264" y="12769"/>
                    <a:pt x="3143" y="12738"/>
                    <a:pt x="3013" y="12677"/>
                  </a:cubicBezTo>
                  <a:cubicBezTo>
                    <a:pt x="3013" y="12495"/>
                    <a:pt x="3036" y="12335"/>
                    <a:pt x="2991" y="12175"/>
                  </a:cubicBezTo>
                  <a:cubicBezTo>
                    <a:pt x="2625" y="11148"/>
                    <a:pt x="2557" y="11034"/>
                    <a:pt x="1758" y="10281"/>
                  </a:cubicBezTo>
                  <a:cubicBezTo>
                    <a:pt x="1438" y="10007"/>
                    <a:pt x="1142" y="9710"/>
                    <a:pt x="891" y="9368"/>
                  </a:cubicBezTo>
                  <a:cubicBezTo>
                    <a:pt x="228" y="8540"/>
                    <a:pt x="115" y="6791"/>
                    <a:pt x="1148" y="6791"/>
                  </a:cubicBezTo>
                  <a:cubicBezTo>
                    <a:pt x="1397" y="6791"/>
                    <a:pt x="1711" y="6892"/>
                    <a:pt x="2100" y="7131"/>
                  </a:cubicBezTo>
                  <a:cubicBezTo>
                    <a:pt x="2374" y="7245"/>
                    <a:pt x="2443" y="7679"/>
                    <a:pt x="2740" y="7816"/>
                  </a:cubicBezTo>
                  <a:cubicBezTo>
                    <a:pt x="2899" y="7878"/>
                    <a:pt x="3033" y="7905"/>
                    <a:pt x="3144" y="7905"/>
                  </a:cubicBezTo>
                  <a:cubicBezTo>
                    <a:pt x="3603" y="7905"/>
                    <a:pt x="3650" y="7427"/>
                    <a:pt x="3356" y="6948"/>
                  </a:cubicBezTo>
                  <a:cubicBezTo>
                    <a:pt x="3128" y="6583"/>
                    <a:pt x="2557" y="6400"/>
                    <a:pt x="2260" y="6081"/>
                  </a:cubicBezTo>
                  <a:cubicBezTo>
                    <a:pt x="1712" y="5442"/>
                    <a:pt x="1438" y="4711"/>
                    <a:pt x="1393" y="3867"/>
                  </a:cubicBezTo>
                  <a:cubicBezTo>
                    <a:pt x="1572" y="2949"/>
                    <a:pt x="2014" y="2525"/>
                    <a:pt x="2486" y="2525"/>
                  </a:cubicBezTo>
                  <a:cubicBezTo>
                    <a:pt x="2976" y="2525"/>
                    <a:pt x="3499" y="2984"/>
                    <a:pt x="3789" y="3821"/>
                  </a:cubicBezTo>
                  <a:cubicBezTo>
                    <a:pt x="3968" y="4222"/>
                    <a:pt x="3972" y="4732"/>
                    <a:pt x="4418" y="4905"/>
                  </a:cubicBezTo>
                  <a:lnTo>
                    <a:pt x="4418" y="4905"/>
                  </a:lnTo>
                  <a:cubicBezTo>
                    <a:pt x="4428" y="4911"/>
                    <a:pt x="4438" y="4915"/>
                    <a:pt x="4450" y="4916"/>
                  </a:cubicBezTo>
                  <a:lnTo>
                    <a:pt x="4450" y="4916"/>
                  </a:lnTo>
                  <a:cubicBezTo>
                    <a:pt x="4450" y="4916"/>
                    <a:pt x="4451" y="4917"/>
                    <a:pt x="4451" y="4917"/>
                  </a:cubicBezTo>
                  <a:cubicBezTo>
                    <a:pt x="4464" y="4921"/>
                    <a:pt x="4475" y="4923"/>
                    <a:pt x="4486" y="4923"/>
                  </a:cubicBezTo>
                  <a:cubicBezTo>
                    <a:pt x="4526" y="4923"/>
                    <a:pt x="4554" y="4897"/>
                    <a:pt x="4569" y="4863"/>
                  </a:cubicBezTo>
                  <a:lnTo>
                    <a:pt x="4569" y="4863"/>
                  </a:lnTo>
                  <a:cubicBezTo>
                    <a:pt x="4849" y="4676"/>
                    <a:pt x="4728" y="4554"/>
                    <a:pt x="4771" y="4186"/>
                  </a:cubicBezTo>
                  <a:cubicBezTo>
                    <a:pt x="4725" y="3798"/>
                    <a:pt x="4680" y="3410"/>
                    <a:pt x="4657" y="3022"/>
                  </a:cubicBezTo>
                  <a:cubicBezTo>
                    <a:pt x="4634" y="1744"/>
                    <a:pt x="5547" y="489"/>
                    <a:pt x="6551" y="443"/>
                  </a:cubicBezTo>
                  <a:cubicBezTo>
                    <a:pt x="6634" y="435"/>
                    <a:pt x="6717" y="428"/>
                    <a:pt x="6801" y="428"/>
                  </a:cubicBezTo>
                  <a:close/>
                  <a:moveTo>
                    <a:pt x="6674" y="0"/>
                  </a:moveTo>
                  <a:cubicBezTo>
                    <a:pt x="6456" y="0"/>
                    <a:pt x="6223" y="53"/>
                    <a:pt x="5981" y="169"/>
                  </a:cubicBezTo>
                  <a:cubicBezTo>
                    <a:pt x="5342" y="512"/>
                    <a:pt x="4817" y="1310"/>
                    <a:pt x="4588" y="1972"/>
                  </a:cubicBezTo>
                  <a:cubicBezTo>
                    <a:pt x="4436" y="2407"/>
                    <a:pt x="4677" y="4307"/>
                    <a:pt x="4445" y="4668"/>
                  </a:cubicBezTo>
                  <a:lnTo>
                    <a:pt x="4445" y="4668"/>
                  </a:lnTo>
                  <a:cubicBezTo>
                    <a:pt x="3805" y="4372"/>
                    <a:pt x="4078" y="2694"/>
                    <a:pt x="2899" y="2360"/>
                  </a:cubicBezTo>
                  <a:cubicBezTo>
                    <a:pt x="2676" y="2289"/>
                    <a:pt x="2471" y="2241"/>
                    <a:pt x="2279" y="2241"/>
                  </a:cubicBezTo>
                  <a:cubicBezTo>
                    <a:pt x="2037" y="2241"/>
                    <a:pt x="1814" y="2317"/>
                    <a:pt x="1598" y="2520"/>
                  </a:cubicBezTo>
                  <a:cubicBezTo>
                    <a:pt x="959" y="3091"/>
                    <a:pt x="1142" y="4301"/>
                    <a:pt x="1370" y="5008"/>
                  </a:cubicBezTo>
                  <a:cubicBezTo>
                    <a:pt x="1507" y="5396"/>
                    <a:pt x="1712" y="5761"/>
                    <a:pt x="1986" y="6081"/>
                  </a:cubicBezTo>
                  <a:cubicBezTo>
                    <a:pt x="2123" y="6263"/>
                    <a:pt x="2899" y="6766"/>
                    <a:pt x="2991" y="6971"/>
                  </a:cubicBezTo>
                  <a:cubicBezTo>
                    <a:pt x="3165" y="7345"/>
                    <a:pt x="3154" y="7481"/>
                    <a:pt x="3046" y="7481"/>
                  </a:cubicBezTo>
                  <a:cubicBezTo>
                    <a:pt x="2762" y="7481"/>
                    <a:pt x="1804" y="6537"/>
                    <a:pt x="1803" y="6537"/>
                  </a:cubicBezTo>
                  <a:lnTo>
                    <a:pt x="1803" y="6537"/>
                  </a:lnTo>
                  <a:cubicBezTo>
                    <a:pt x="1803" y="6537"/>
                    <a:pt x="1804" y="6537"/>
                    <a:pt x="1804" y="6537"/>
                  </a:cubicBezTo>
                  <a:cubicBezTo>
                    <a:pt x="1574" y="6412"/>
                    <a:pt x="1383" y="6306"/>
                    <a:pt x="1143" y="6306"/>
                  </a:cubicBezTo>
                  <a:cubicBezTo>
                    <a:pt x="1120" y="6306"/>
                    <a:pt x="1097" y="6307"/>
                    <a:pt x="1073" y="6309"/>
                  </a:cubicBezTo>
                  <a:cubicBezTo>
                    <a:pt x="480" y="6378"/>
                    <a:pt x="183" y="6857"/>
                    <a:pt x="115" y="7405"/>
                  </a:cubicBezTo>
                  <a:cubicBezTo>
                    <a:pt x="0" y="8272"/>
                    <a:pt x="457" y="9231"/>
                    <a:pt x="1005" y="9870"/>
                  </a:cubicBezTo>
                  <a:cubicBezTo>
                    <a:pt x="1553" y="10532"/>
                    <a:pt x="2329" y="10851"/>
                    <a:pt x="2648" y="11742"/>
                  </a:cubicBezTo>
                  <a:cubicBezTo>
                    <a:pt x="2831" y="12267"/>
                    <a:pt x="2625" y="12837"/>
                    <a:pt x="2899" y="13317"/>
                  </a:cubicBezTo>
                  <a:cubicBezTo>
                    <a:pt x="2916" y="13350"/>
                    <a:pt x="2945" y="13371"/>
                    <a:pt x="2977" y="13371"/>
                  </a:cubicBezTo>
                  <a:cubicBezTo>
                    <a:pt x="2989" y="13371"/>
                    <a:pt x="3001" y="13368"/>
                    <a:pt x="3013" y="13362"/>
                  </a:cubicBezTo>
                  <a:cubicBezTo>
                    <a:pt x="3516" y="13271"/>
                    <a:pt x="3059" y="13339"/>
                    <a:pt x="3698" y="12906"/>
                  </a:cubicBezTo>
                  <a:cubicBezTo>
                    <a:pt x="4702" y="12198"/>
                    <a:pt x="5159" y="11924"/>
                    <a:pt x="6414" y="11810"/>
                  </a:cubicBezTo>
                  <a:cubicBezTo>
                    <a:pt x="7305" y="11719"/>
                    <a:pt x="8332" y="11719"/>
                    <a:pt x="8994" y="11011"/>
                  </a:cubicBezTo>
                  <a:cubicBezTo>
                    <a:pt x="9678" y="10304"/>
                    <a:pt x="9587" y="9391"/>
                    <a:pt x="8720" y="8911"/>
                  </a:cubicBezTo>
                  <a:cubicBezTo>
                    <a:pt x="8355" y="8706"/>
                    <a:pt x="6688" y="8637"/>
                    <a:pt x="6506" y="8569"/>
                  </a:cubicBezTo>
                  <a:cubicBezTo>
                    <a:pt x="6043" y="8415"/>
                    <a:pt x="5708" y="8111"/>
                    <a:pt x="6158" y="8111"/>
                  </a:cubicBezTo>
                  <a:cubicBezTo>
                    <a:pt x="6174" y="8111"/>
                    <a:pt x="6191" y="8112"/>
                    <a:pt x="6209" y="8112"/>
                  </a:cubicBezTo>
                  <a:cubicBezTo>
                    <a:pt x="6235" y="8113"/>
                    <a:pt x="6262" y="8113"/>
                    <a:pt x="6290" y="8113"/>
                  </a:cubicBezTo>
                  <a:cubicBezTo>
                    <a:pt x="7126" y="8113"/>
                    <a:pt x="8544" y="7790"/>
                    <a:pt x="8743" y="7701"/>
                  </a:cubicBezTo>
                  <a:cubicBezTo>
                    <a:pt x="9633" y="7245"/>
                    <a:pt x="10454" y="6058"/>
                    <a:pt x="9793" y="5099"/>
                  </a:cubicBezTo>
                  <a:cubicBezTo>
                    <a:pt x="9541" y="4711"/>
                    <a:pt x="9108" y="4506"/>
                    <a:pt x="8651" y="4460"/>
                  </a:cubicBezTo>
                  <a:cubicBezTo>
                    <a:pt x="8634" y="4458"/>
                    <a:pt x="8616" y="4457"/>
                    <a:pt x="8596" y="4457"/>
                  </a:cubicBezTo>
                  <a:cubicBezTo>
                    <a:pt x="8207" y="4457"/>
                    <a:pt x="7346" y="4889"/>
                    <a:pt x="6906" y="4889"/>
                  </a:cubicBezTo>
                  <a:cubicBezTo>
                    <a:pt x="6715" y="4889"/>
                    <a:pt x="6603" y="4808"/>
                    <a:pt x="6643" y="4574"/>
                  </a:cubicBezTo>
                  <a:cubicBezTo>
                    <a:pt x="6688" y="4232"/>
                    <a:pt x="7715" y="3502"/>
                    <a:pt x="7921" y="3091"/>
                  </a:cubicBezTo>
                  <a:cubicBezTo>
                    <a:pt x="8172" y="2520"/>
                    <a:pt x="8240" y="1881"/>
                    <a:pt x="8081" y="1288"/>
                  </a:cubicBezTo>
                  <a:cubicBezTo>
                    <a:pt x="7890" y="526"/>
                    <a:pt x="7358" y="0"/>
                    <a:pt x="667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4913F94-1DD0-4697-89A2-E937464C470C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7DB012A-AD94-4F82-9561-046D7DD16F47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1" y="540000"/>
            <a:ext cx="7703700" cy="342000"/>
          </a:xfrm>
          <a:prstGeom prst="rect">
            <a:avLst/>
          </a:prstGeom>
          <a:noFill/>
          <a:ln>
            <a:noFill/>
          </a:ln>
          <a:effectLst>
            <a:outerShdw dist="57150" dir="3120000" algn="bl" rotWithShape="0">
              <a:schemeClr val="accent6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Londrina Solid" panose="00000500000000000000"/>
              <a:buNone/>
              <a:defRPr sz="3000">
                <a:solidFill>
                  <a:schemeClr val="accent4"/>
                </a:solidFill>
                <a:latin typeface="Londrina Solid" panose="00000500000000000000"/>
                <a:ea typeface="Londrina Solid" panose="00000500000000000000"/>
                <a:cs typeface="Londrina Solid" panose="00000500000000000000"/>
                <a:sym typeface="Londrina Solid" panose="0000050000000000000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217275"/>
            <a:ext cx="7704000" cy="33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xo"/>
              <a:buChar char="●"/>
              <a:defRPr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xo"/>
              <a:buChar char="○"/>
              <a:defRPr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xo"/>
              <a:buChar char="■"/>
              <a:defRPr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xo"/>
              <a:buChar char="●"/>
              <a:defRPr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xo"/>
              <a:buChar char="○"/>
              <a:defRPr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xo"/>
              <a:buChar char="■"/>
              <a:defRPr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xo"/>
              <a:buChar char="●"/>
              <a:defRPr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xo"/>
              <a:buChar char="○"/>
              <a:defRPr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Exo"/>
              <a:buChar char="■"/>
              <a:defRPr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9.xml"/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Google Shape;838;p33"/>
          <p:cNvSpPr/>
          <p:nvPr/>
        </p:nvSpPr>
        <p:spPr>
          <a:xfrm rot="5400000">
            <a:off x="5526378" y="-93607"/>
            <a:ext cx="1491497" cy="4365967"/>
          </a:xfrm>
          <a:custGeom>
            <a:avLst/>
            <a:gdLst/>
            <a:ahLst/>
            <a:cxnLst/>
            <a:rect l="l" t="t" r="r" b="b"/>
            <a:pathLst>
              <a:path w="25656" h="94155" extrusionOk="0">
                <a:moveTo>
                  <a:pt x="2306" y="1"/>
                </a:moveTo>
                <a:cubicBezTo>
                  <a:pt x="1027" y="1"/>
                  <a:pt x="0" y="1051"/>
                  <a:pt x="23" y="2329"/>
                </a:cubicBezTo>
                <a:lnTo>
                  <a:pt x="1233" y="91918"/>
                </a:lnTo>
                <a:cubicBezTo>
                  <a:pt x="1256" y="93150"/>
                  <a:pt x="2283" y="94155"/>
                  <a:pt x="3515" y="94155"/>
                </a:cubicBezTo>
                <a:lnTo>
                  <a:pt x="22141" y="94155"/>
                </a:lnTo>
                <a:cubicBezTo>
                  <a:pt x="23373" y="94155"/>
                  <a:pt x="24401" y="93150"/>
                  <a:pt x="24423" y="91918"/>
                </a:cubicBezTo>
                <a:lnTo>
                  <a:pt x="25633" y="2329"/>
                </a:lnTo>
                <a:cubicBezTo>
                  <a:pt x="25656" y="1051"/>
                  <a:pt x="24629" y="1"/>
                  <a:pt x="23351" y="1"/>
                </a:cubicBezTo>
                <a:close/>
              </a:path>
            </a:pathLst>
          </a:custGeom>
          <a:solidFill>
            <a:schemeClr val="lt2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dist="66675" dir="3060000" algn="bl" rotWithShape="0">
              <a:schemeClr val="accent6"/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840" name="Google Shape;840;p33"/>
          <p:cNvSpPr txBox="1">
            <a:spLocks noGrp="1"/>
          </p:cNvSpPr>
          <p:nvPr>
            <p:ph type="subTitle" idx="1"/>
          </p:nvPr>
        </p:nvSpPr>
        <p:spPr>
          <a:xfrm>
            <a:off x="4326173" y="1825779"/>
            <a:ext cx="4007700" cy="49081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-US" sz="3200"/>
              <a:t>Chào mừng cô và các em đến với tiết học ngày hôm nay</a:t>
            </a:r>
            <a:endParaRPr sz="3200"/>
          </a:p>
        </p:txBody>
      </p:sp>
      <p:sp>
        <p:nvSpPr>
          <p:cNvPr id="841" name="Google Shape;841;p33"/>
          <p:cNvSpPr/>
          <p:nvPr/>
        </p:nvSpPr>
        <p:spPr>
          <a:xfrm rot="-1799699">
            <a:off x="4332085" y="808212"/>
            <a:ext cx="673997" cy="438419"/>
          </a:xfrm>
          <a:custGeom>
            <a:avLst/>
            <a:gdLst/>
            <a:ahLst/>
            <a:cxnLst/>
            <a:rect l="l" t="t" r="r" b="b"/>
            <a:pathLst>
              <a:path w="31417" h="27248" extrusionOk="0">
                <a:moveTo>
                  <a:pt x="12273" y="6346"/>
                </a:moveTo>
                <a:cubicBezTo>
                  <a:pt x="12651" y="6346"/>
                  <a:pt x="13036" y="6495"/>
                  <a:pt x="13416" y="6844"/>
                </a:cubicBezTo>
                <a:cubicBezTo>
                  <a:pt x="14165" y="7530"/>
                  <a:pt x="13785" y="9866"/>
                  <a:pt x="13541" y="10664"/>
                </a:cubicBezTo>
                <a:cubicBezTo>
                  <a:pt x="12832" y="12984"/>
                  <a:pt x="10985" y="14301"/>
                  <a:pt x="8968" y="14527"/>
                </a:cubicBezTo>
                <a:lnTo>
                  <a:pt x="8968" y="14527"/>
                </a:lnTo>
                <a:cubicBezTo>
                  <a:pt x="8580" y="13539"/>
                  <a:pt x="8447" y="12376"/>
                  <a:pt x="8637" y="11055"/>
                </a:cubicBezTo>
                <a:cubicBezTo>
                  <a:pt x="8826" y="9737"/>
                  <a:pt x="10469" y="6346"/>
                  <a:pt x="12273" y="6346"/>
                </a:cubicBezTo>
                <a:close/>
                <a:moveTo>
                  <a:pt x="21260" y="13244"/>
                </a:moveTo>
                <a:cubicBezTo>
                  <a:pt x="21781" y="13244"/>
                  <a:pt x="22117" y="13643"/>
                  <a:pt x="22037" y="14724"/>
                </a:cubicBezTo>
                <a:cubicBezTo>
                  <a:pt x="21861" y="17081"/>
                  <a:pt x="18835" y="18118"/>
                  <a:pt x="16771" y="18363"/>
                </a:cubicBezTo>
                <a:lnTo>
                  <a:pt x="16771" y="18363"/>
                </a:lnTo>
                <a:cubicBezTo>
                  <a:pt x="16903" y="17502"/>
                  <a:pt x="17195" y="16665"/>
                  <a:pt x="17651" y="15933"/>
                </a:cubicBezTo>
                <a:cubicBezTo>
                  <a:pt x="18193" y="15062"/>
                  <a:pt x="20148" y="13244"/>
                  <a:pt x="21260" y="13244"/>
                </a:cubicBezTo>
                <a:close/>
                <a:moveTo>
                  <a:pt x="4628" y="1"/>
                </a:moveTo>
                <a:cubicBezTo>
                  <a:pt x="4596" y="1"/>
                  <a:pt x="4562" y="5"/>
                  <a:pt x="4527" y="15"/>
                </a:cubicBezTo>
                <a:cubicBezTo>
                  <a:pt x="391" y="1135"/>
                  <a:pt x="1" y="7714"/>
                  <a:pt x="1338" y="10963"/>
                </a:cubicBezTo>
                <a:cubicBezTo>
                  <a:pt x="2458" y="13681"/>
                  <a:pt x="5063" y="15801"/>
                  <a:pt x="7920" y="16090"/>
                </a:cubicBezTo>
                <a:lnTo>
                  <a:pt x="7920" y="16090"/>
                </a:lnTo>
                <a:cubicBezTo>
                  <a:pt x="8599" y="17380"/>
                  <a:pt x="9612" y="18474"/>
                  <a:pt x="10941" y="19165"/>
                </a:cubicBezTo>
                <a:cubicBezTo>
                  <a:pt x="12022" y="19727"/>
                  <a:pt x="13337" y="20080"/>
                  <a:pt x="14712" y="20202"/>
                </a:cubicBezTo>
                <a:lnTo>
                  <a:pt x="14712" y="20202"/>
                </a:lnTo>
                <a:cubicBezTo>
                  <a:pt x="14882" y="23148"/>
                  <a:pt x="16407" y="25958"/>
                  <a:pt x="19446" y="26910"/>
                </a:cubicBezTo>
                <a:cubicBezTo>
                  <a:pt x="20180" y="27140"/>
                  <a:pt x="20933" y="27247"/>
                  <a:pt x="21686" y="27247"/>
                </a:cubicBezTo>
                <a:cubicBezTo>
                  <a:pt x="26032" y="27247"/>
                  <a:pt x="30384" y="23674"/>
                  <a:pt x="31225" y="19530"/>
                </a:cubicBezTo>
                <a:cubicBezTo>
                  <a:pt x="31416" y="18586"/>
                  <a:pt x="30701" y="17988"/>
                  <a:pt x="29985" y="17988"/>
                </a:cubicBezTo>
                <a:cubicBezTo>
                  <a:pt x="29506" y="17988"/>
                  <a:pt x="29027" y="18255"/>
                  <a:pt x="28818" y="18867"/>
                </a:cubicBezTo>
                <a:cubicBezTo>
                  <a:pt x="27792" y="21862"/>
                  <a:pt x="25082" y="24367"/>
                  <a:pt x="21866" y="24720"/>
                </a:cubicBezTo>
                <a:cubicBezTo>
                  <a:pt x="21656" y="24743"/>
                  <a:pt x="21453" y="24754"/>
                  <a:pt x="21255" y="24754"/>
                </a:cubicBezTo>
                <a:cubicBezTo>
                  <a:pt x="18534" y="24754"/>
                  <a:pt x="17002" y="22625"/>
                  <a:pt x="16732" y="20216"/>
                </a:cubicBezTo>
                <a:lnTo>
                  <a:pt x="16732" y="20216"/>
                </a:lnTo>
                <a:cubicBezTo>
                  <a:pt x="18978" y="20047"/>
                  <a:pt x="21164" y="19256"/>
                  <a:pt x="22570" y="17758"/>
                </a:cubicBezTo>
                <a:cubicBezTo>
                  <a:pt x="23999" y="16236"/>
                  <a:pt x="24988" y="13229"/>
                  <a:pt x="23078" y="11643"/>
                </a:cubicBezTo>
                <a:cubicBezTo>
                  <a:pt x="22505" y="11167"/>
                  <a:pt x="21890" y="10966"/>
                  <a:pt x="21267" y="10966"/>
                </a:cubicBezTo>
                <a:cubicBezTo>
                  <a:pt x="19012" y="10966"/>
                  <a:pt x="16649" y="13594"/>
                  <a:pt x="15748" y="15284"/>
                </a:cubicBezTo>
                <a:cubicBezTo>
                  <a:pt x="15246" y="16229"/>
                  <a:pt x="14919" y="17293"/>
                  <a:pt x="14777" y="18388"/>
                </a:cubicBezTo>
                <a:lnTo>
                  <a:pt x="14777" y="18388"/>
                </a:lnTo>
                <a:cubicBezTo>
                  <a:pt x="12726" y="18207"/>
                  <a:pt x="10951" y="17382"/>
                  <a:pt x="9827" y="16002"/>
                </a:cubicBezTo>
                <a:lnTo>
                  <a:pt x="9827" y="16002"/>
                </a:lnTo>
                <a:cubicBezTo>
                  <a:pt x="10309" y="15906"/>
                  <a:pt x="10790" y="15753"/>
                  <a:pt x="11266" y="15537"/>
                </a:cubicBezTo>
                <a:cubicBezTo>
                  <a:pt x="14343" y="14135"/>
                  <a:pt x="16733" y="9418"/>
                  <a:pt x="14937" y="6203"/>
                </a:cubicBezTo>
                <a:cubicBezTo>
                  <a:pt x="14352" y="5155"/>
                  <a:pt x="13501" y="4742"/>
                  <a:pt x="12583" y="4742"/>
                </a:cubicBezTo>
                <a:cubicBezTo>
                  <a:pt x="10826" y="4742"/>
                  <a:pt x="8825" y="6255"/>
                  <a:pt x="7977" y="7731"/>
                </a:cubicBezTo>
                <a:cubicBezTo>
                  <a:pt x="6836" y="9715"/>
                  <a:pt x="6626" y="12230"/>
                  <a:pt x="7269" y="14463"/>
                </a:cubicBezTo>
                <a:lnTo>
                  <a:pt x="7269" y="14463"/>
                </a:lnTo>
                <a:cubicBezTo>
                  <a:pt x="6137" y="14249"/>
                  <a:pt x="5035" y="13692"/>
                  <a:pt x="4129" y="12777"/>
                </a:cubicBezTo>
                <a:cubicBezTo>
                  <a:pt x="444" y="9054"/>
                  <a:pt x="2043" y="4098"/>
                  <a:pt x="4855" y="580"/>
                </a:cubicBezTo>
                <a:cubicBezTo>
                  <a:pt x="5035" y="356"/>
                  <a:pt x="4911" y="1"/>
                  <a:pt x="462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842" name="Google Shape;842;p33"/>
          <p:cNvSpPr/>
          <p:nvPr/>
        </p:nvSpPr>
        <p:spPr>
          <a:xfrm>
            <a:off x="3360927" y="2350257"/>
            <a:ext cx="502355" cy="442979"/>
          </a:xfrm>
          <a:custGeom>
            <a:avLst/>
            <a:gdLst/>
            <a:ahLst/>
            <a:cxnLst/>
            <a:rect l="l" t="t" r="r" b="b"/>
            <a:pathLst>
              <a:path w="17378" h="20432" extrusionOk="0">
                <a:moveTo>
                  <a:pt x="7074" y="8012"/>
                </a:moveTo>
                <a:cubicBezTo>
                  <a:pt x="8674" y="8012"/>
                  <a:pt x="10231" y="8729"/>
                  <a:pt x="10959" y="10286"/>
                </a:cubicBezTo>
                <a:cubicBezTo>
                  <a:pt x="11645" y="11757"/>
                  <a:pt x="11245" y="13752"/>
                  <a:pt x="9713" y="13752"/>
                </a:cubicBezTo>
                <a:cubicBezTo>
                  <a:pt x="9496" y="13752"/>
                  <a:pt x="9257" y="13712"/>
                  <a:pt x="8994" y="13624"/>
                </a:cubicBezTo>
                <a:cubicBezTo>
                  <a:pt x="6973" y="12953"/>
                  <a:pt x="6256" y="10389"/>
                  <a:pt x="6467" y="8047"/>
                </a:cubicBezTo>
                <a:lnTo>
                  <a:pt x="6467" y="8047"/>
                </a:lnTo>
                <a:cubicBezTo>
                  <a:pt x="6669" y="8024"/>
                  <a:pt x="6872" y="8012"/>
                  <a:pt x="7074" y="8012"/>
                </a:cubicBezTo>
                <a:close/>
                <a:moveTo>
                  <a:pt x="12880" y="0"/>
                </a:moveTo>
                <a:cubicBezTo>
                  <a:pt x="8890" y="0"/>
                  <a:pt x="4906" y="2463"/>
                  <a:pt x="3986" y="6430"/>
                </a:cubicBezTo>
                <a:lnTo>
                  <a:pt x="3986" y="6430"/>
                </a:lnTo>
                <a:cubicBezTo>
                  <a:pt x="1460" y="7677"/>
                  <a:pt x="75" y="10521"/>
                  <a:pt x="32" y="13388"/>
                </a:cubicBezTo>
                <a:cubicBezTo>
                  <a:pt x="0" y="15482"/>
                  <a:pt x="683" y="20128"/>
                  <a:pt x="3290" y="20431"/>
                </a:cubicBezTo>
                <a:cubicBezTo>
                  <a:pt x="3291" y="20432"/>
                  <a:pt x="3292" y="20432"/>
                  <a:pt x="3293" y="20432"/>
                </a:cubicBezTo>
                <a:cubicBezTo>
                  <a:pt x="3312" y="20432"/>
                  <a:pt x="3337" y="20412"/>
                  <a:pt x="3341" y="20393"/>
                </a:cubicBezTo>
                <a:cubicBezTo>
                  <a:pt x="3501" y="19302"/>
                  <a:pt x="2932" y="18575"/>
                  <a:pt x="2607" y="17520"/>
                </a:cubicBezTo>
                <a:cubicBezTo>
                  <a:pt x="1913" y="15268"/>
                  <a:pt x="1523" y="12237"/>
                  <a:pt x="2876" y="10131"/>
                </a:cubicBezTo>
                <a:cubicBezTo>
                  <a:pt x="3143" y="9717"/>
                  <a:pt x="3483" y="9359"/>
                  <a:pt x="3873" y="9062"/>
                </a:cubicBezTo>
                <a:lnTo>
                  <a:pt x="3873" y="9062"/>
                </a:lnTo>
                <a:cubicBezTo>
                  <a:pt x="4311" y="12260"/>
                  <a:pt x="6563" y="16799"/>
                  <a:pt x="9492" y="16799"/>
                </a:cubicBezTo>
                <a:cubicBezTo>
                  <a:pt x="10389" y="16799"/>
                  <a:pt x="11350" y="16373"/>
                  <a:pt x="12342" y="15352"/>
                </a:cubicBezTo>
                <a:cubicBezTo>
                  <a:pt x="16209" y="11370"/>
                  <a:pt x="11477" y="6069"/>
                  <a:pt x="6995" y="5804"/>
                </a:cubicBezTo>
                <a:lnTo>
                  <a:pt x="6995" y="5804"/>
                </a:lnTo>
                <a:cubicBezTo>
                  <a:pt x="7193" y="5323"/>
                  <a:pt x="7441" y="4900"/>
                  <a:pt x="7732" y="4567"/>
                </a:cubicBezTo>
                <a:cubicBezTo>
                  <a:pt x="9285" y="2791"/>
                  <a:pt x="11546" y="2512"/>
                  <a:pt x="13769" y="2512"/>
                </a:cubicBezTo>
                <a:cubicBezTo>
                  <a:pt x="14513" y="2512"/>
                  <a:pt x="15252" y="2543"/>
                  <a:pt x="15959" y="2560"/>
                </a:cubicBezTo>
                <a:cubicBezTo>
                  <a:pt x="15966" y="2560"/>
                  <a:pt x="15973" y="2560"/>
                  <a:pt x="15980" y="2560"/>
                </a:cubicBezTo>
                <a:cubicBezTo>
                  <a:pt x="16888" y="2560"/>
                  <a:pt x="17378" y="1115"/>
                  <a:pt x="16459" y="720"/>
                </a:cubicBezTo>
                <a:cubicBezTo>
                  <a:pt x="15324" y="231"/>
                  <a:pt x="14101" y="0"/>
                  <a:pt x="1288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843" name="Google Shape;843;p33"/>
          <p:cNvSpPr/>
          <p:nvPr/>
        </p:nvSpPr>
        <p:spPr>
          <a:xfrm>
            <a:off x="506228" y="861149"/>
            <a:ext cx="691585" cy="332527"/>
          </a:xfrm>
          <a:custGeom>
            <a:avLst/>
            <a:gdLst/>
            <a:ahLst/>
            <a:cxnLst/>
            <a:rect l="l" t="t" r="r" b="b"/>
            <a:pathLst>
              <a:path w="20632" h="13227" extrusionOk="0">
                <a:moveTo>
                  <a:pt x="7884" y="3833"/>
                </a:moveTo>
                <a:cubicBezTo>
                  <a:pt x="8872" y="3833"/>
                  <a:pt x="9259" y="7408"/>
                  <a:pt x="9241" y="7859"/>
                </a:cubicBezTo>
                <a:cubicBezTo>
                  <a:pt x="9230" y="8113"/>
                  <a:pt x="9201" y="8365"/>
                  <a:pt x="9154" y="8612"/>
                </a:cubicBezTo>
                <a:lnTo>
                  <a:pt x="9154" y="8612"/>
                </a:lnTo>
                <a:cubicBezTo>
                  <a:pt x="8667" y="8301"/>
                  <a:pt x="8227" y="7843"/>
                  <a:pt x="7868" y="7216"/>
                </a:cubicBezTo>
                <a:cubicBezTo>
                  <a:pt x="7613" y="6772"/>
                  <a:pt x="6835" y="4777"/>
                  <a:pt x="7304" y="4205"/>
                </a:cubicBezTo>
                <a:cubicBezTo>
                  <a:pt x="7517" y="3945"/>
                  <a:pt x="7710" y="3833"/>
                  <a:pt x="7884" y="3833"/>
                </a:cubicBezTo>
                <a:close/>
                <a:moveTo>
                  <a:pt x="17887" y="0"/>
                </a:moveTo>
                <a:cubicBezTo>
                  <a:pt x="17551" y="0"/>
                  <a:pt x="17235" y="158"/>
                  <a:pt x="17073" y="539"/>
                </a:cubicBezTo>
                <a:cubicBezTo>
                  <a:pt x="16234" y="2515"/>
                  <a:pt x="16370" y="4711"/>
                  <a:pt x="15210" y="6586"/>
                </a:cubicBezTo>
                <a:cubicBezTo>
                  <a:pt x="14268" y="8109"/>
                  <a:pt x="12589" y="9136"/>
                  <a:pt x="10986" y="9136"/>
                </a:cubicBezTo>
                <a:cubicBezTo>
                  <a:pt x="10879" y="9136"/>
                  <a:pt x="10773" y="9132"/>
                  <a:pt x="10668" y="9122"/>
                </a:cubicBezTo>
                <a:lnTo>
                  <a:pt x="10668" y="9122"/>
                </a:lnTo>
                <a:cubicBezTo>
                  <a:pt x="11240" y="7199"/>
                  <a:pt x="11201" y="4886"/>
                  <a:pt x="10167" y="3346"/>
                </a:cubicBezTo>
                <a:cubicBezTo>
                  <a:pt x="9598" y="2498"/>
                  <a:pt x="8621" y="1758"/>
                  <a:pt x="7599" y="1758"/>
                </a:cubicBezTo>
                <a:cubicBezTo>
                  <a:pt x="7249" y="1758"/>
                  <a:pt x="6893" y="1845"/>
                  <a:pt x="6546" y="2045"/>
                </a:cubicBezTo>
                <a:cubicBezTo>
                  <a:pt x="3518" y="3796"/>
                  <a:pt x="5934" y="8449"/>
                  <a:pt x="8473" y="10369"/>
                </a:cubicBezTo>
                <a:lnTo>
                  <a:pt x="8473" y="10369"/>
                </a:lnTo>
                <a:cubicBezTo>
                  <a:pt x="7830" y="11391"/>
                  <a:pt x="6832" y="12090"/>
                  <a:pt x="5656" y="12090"/>
                </a:cubicBezTo>
                <a:cubicBezTo>
                  <a:pt x="5064" y="12090"/>
                  <a:pt x="4427" y="11913"/>
                  <a:pt x="3767" y="11510"/>
                </a:cubicBezTo>
                <a:cubicBezTo>
                  <a:pt x="2521" y="10750"/>
                  <a:pt x="1483" y="9337"/>
                  <a:pt x="993" y="7965"/>
                </a:cubicBezTo>
                <a:cubicBezTo>
                  <a:pt x="913" y="7740"/>
                  <a:pt x="727" y="7640"/>
                  <a:pt x="543" y="7640"/>
                </a:cubicBezTo>
                <a:cubicBezTo>
                  <a:pt x="269" y="7640"/>
                  <a:pt x="0" y="7860"/>
                  <a:pt x="90" y="8214"/>
                </a:cubicBezTo>
                <a:cubicBezTo>
                  <a:pt x="804" y="11020"/>
                  <a:pt x="3468" y="13227"/>
                  <a:pt x="6038" y="13227"/>
                </a:cubicBezTo>
                <a:cubicBezTo>
                  <a:pt x="7413" y="13227"/>
                  <a:pt x="8760" y="12596"/>
                  <a:pt x="9768" y="11088"/>
                </a:cubicBezTo>
                <a:lnTo>
                  <a:pt x="9768" y="11088"/>
                </a:lnTo>
                <a:cubicBezTo>
                  <a:pt x="9855" y="11117"/>
                  <a:pt x="9942" y="11142"/>
                  <a:pt x="10027" y="11161"/>
                </a:cubicBezTo>
                <a:cubicBezTo>
                  <a:pt x="10456" y="11258"/>
                  <a:pt x="10886" y="11304"/>
                  <a:pt x="11313" y="11304"/>
                </a:cubicBezTo>
                <a:cubicBezTo>
                  <a:pt x="16157" y="11304"/>
                  <a:pt x="20632" y="5371"/>
                  <a:pt x="19070" y="800"/>
                </a:cubicBezTo>
                <a:cubicBezTo>
                  <a:pt x="18911" y="336"/>
                  <a:pt x="18378" y="0"/>
                  <a:pt x="178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grpSp>
        <p:nvGrpSpPr>
          <p:cNvPr id="1228" name="Google Shape;1228;p33"/>
          <p:cNvGrpSpPr/>
          <p:nvPr/>
        </p:nvGrpSpPr>
        <p:grpSpPr>
          <a:xfrm>
            <a:off x="484401" y="3581341"/>
            <a:ext cx="691263" cy="391718"/>
            <a:chOff x="484399" y="3917869"/>
            <a:chExt cx="691262" cy="522290"/>
          </a:xfrm>
        </p:grpSpPr>
        <p:grpSp>
          <p:nvGrpSpPr>
            <p:cNvPr id="1229" name="Google Shape;1229;p33"/>
            <p:cNvGrpSpPr/>
            <p:nvPr/>
          </p:nvGrpSpPr>
          <p:grpSpPr>
            <a:xfrm rot="5400000">
              <a:off x="608582" y="3873081"/>
              <a:ext cx="479274" cy="654882"/>
              <a:chOff x="8007387" y="97712"/>
              <a:chExt cx="370984" cy="506914"/>
            </a:xfrm>
          </p:grpSpPr>
          <p:sp>
            <p:nvSpPr>
              <p:cNvPr id="1230" name="Google Shape;1230;p33"/>
              <p:cNvSpPr/>
              <p:nvPr/>
            </p:nvSpPr>
            <p:spPr>
              <a:xfrm>
                <a:off x="8187913" y="102142"/>
                <a:ext cx="190457" cy="143941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3899" extrusionOk="0">
                    <a:moveTo>
                      <a:pt x="846" y="1"/>
                    </a:moveTo>
                    <a:cubicBezTo>
                      <a:pt x="388" y="1"/>
                      <a:pt x="0" y="536"/>
                      <a:pt x="91" y="1411"/>
                    </a:cubicBezTo>
                    <a:cubicBezTo>
                      <a:pt x="228" y="2575"/>
                      <a:pt x="935" y="3899"/>
                      <a:pt x="935" y="3899"/>
                    </a:cubicBezTo>
                    <a:cubicBezTo>
                      <a:pt x="2488" y="2940"/>
                      <a:pt x="5158" y="1297"/>
                      <a:pt x="4063" y="452"/>
                    </a:cubicBezTo>
                    <a:cubicBezTo>
                      <a:pt x="3838" y="271"/>
                      <a:pt x="3600" y="201"/>
                      <a:pt x="3367" y="201"/>
                    </a:cubicBezTo>
                    <a:cubicBezTo>
                      <a:pt x="2984" y="201"/>
                      <a:pt x="2612" y="390"/>
                      <a:pt x="2328" y="589"/>
                    </a:cubicBezTo>
                    <a:cubicBezTo>
                      <a:pt x="2231" y="659"/>
                      <a:pt x="2122" y="692"/>
                      <a:pt x="2013" y="692"/>
                    </a:cubicBezTo>
                    <a:cubicBezTo>
                      <a:pt x="1837" y="692"/>
                      <a:pt x="1664" y="607"/>
                      <a:pt x="1552" y="452"/>
                    </a:cubicBezTo>
                    <a:cubicBezTo>
                      <a:pt x="1335" y="142"/>
                      <a:pt x="1081" y="1"/>
                      <a:pt x="8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1" name="Google Shape;1231;p33"/>
              <p:cNvSpPr/>
              <p:nvPr/>
            </p:nvSpPr>
            <p:spPr>
              <a:xfrm>
                <a:off x="8191236" y="118829"/>
                <a:ext cx="187135" cy="127255"/>
              </a:xfrm>
              <a:custGeom>
                <a:avLst/>
                <a:gdLst/>
                <a:ahLst/>
                <a:cxnLst/>
                <a:rect l="l" t="t" r="r" b="b"/>
                <a:pathLst>
                  <a:path w="5069" h="3447" extrusionOk="0">
                    <a:moveTo>
                      <a:pt x="3973" y="0"/>
                    </a:moveTo>
                    <a:lnTo>
                      <a:pt x="3973" y="0"/>
                    </a:lnTo>
                    <a:cubicBezTo>
                      <a:pt x="4201" y="708"/>
                      <a:pt x="2626" y="1826"/>
                      <a:pt x="1987" y="1986"/>
                    </a:cubicBezTo>
                    <a:cubicBezTo>
                      <a:pt x="1799" y="2035"/>
                      <a:pt x="1601" y="2051"/>
                      <a:pt x="1416" y="2051"/>
                    </a:cubicBezTo>
                    <a:cubicBezTo>
                      <a:pt x="993" y="2051"/>
                      <a:pt x="640" y="1963"/>
                      <a:pt x="640" y="1963"/>
                    </a:cubicBezTo>
                    <a:cubicBezTo>
                      <a:pt x="229" y="1552"/>
                      <a:pt x="1" y="959"/>
                      <a:pt x="1" y="959"/>
                    </a:cubicBezTo>
                    <a:lnTo>
                      <a:pt x="1" y="959"/>
                    </a:lnTo>
                    <a:cubicBezTo>
                      <a:pt x="138" y="2123"/>
                      <a:pt x="845" y="3447"/>
                      <a:pt x="845" y="3447"/>
                    </a:cubicBezTo>
                    <a:cubicBezTo>
                      <a:pt x="2398" y="2488"/>
                      <a:pt x="5068" y="845"/>
                      <a:pt x="39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2" name="Google Shape;1232;p33"/>
              <p:cNvSpPr/>
              <p:nvPr/>
            </p:nvSpPr>
            <p:spPr>
              <a:xfrm>
                <a:off x="8197992" y="108308"/>
                <a:ext cx="36253" cy="43378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75" extrusionOk="0">
                    <a:moveTo>
                      <a:pt x="558" y="1"/>
                    </a:moveTo>
                    <a:cubicBezTo>
                      <a:pt x="468" y="1"/>
                      <a:pt x="375" y="34"/>
                      <a:pt x="297" y="103"/>
                    </a:cubicBezTo>
                    <a:cubicBezTo>
                      <a:pt x="92" y="262"/>
                      <a:pt x="1" y="605"/>
                      <a:pt x="23" y="833"/>
                    </a:cubicBezTo>
                    <a:cubicBezTo>
                      <a:pt x="56" y="998"/>
                      <a:pt x="101" y="1174"/>
                      <a:pt x="226" y="1174"/>
                    </a:cubicBezTo>
                    <a:cubicBezTo>
                      <a:pt x="275" y="1174"/>
                      <a:pt x="335" y="1148"/>
                      <a:pt x="411" y="1084"/>
                    </a:cubicBezTo>
                    <a:cubicBezTo>
                      <a:pt x="685" y="833"/>
                      <a:pt x="982" y="513"/>
                      <a:pt x="891" y="262"/>
                    </a:cubicBezTo>
                    <a:cubicBezTo>
                      <a:pt x="848" y="92"/>
                      <a:pt x="708" y="1"/>
                      <a:pt x="55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3" name="Google Shape;1233;p33"/>
              <p:cNvSpPr/>
              <p:nvPr/>
            </p:nvSpPr>
            <p:spPr>
              <a:xfrm>
                <a:off x="8173553" y="97712"/>
                <a:ext cx="188944" cy="152617"/>
              </a:xfrm>
              <a:custGeom>
                <a:avLst/>
                <a:gdLst/>
                <a:ahLst/>
                <a:cxnLst/>
                <a:rect l="l" t="t" r="r" b="b"/>
                <a:pathLst>
                  <a:path w="5118" h="4134" extrusionOk="0">
                    <a:moveTo>
                      <a:pt x="1242" y="249"/>
                    </a:moveTo>
                    <a:cubicBezTo>
                      <a:pt x="1321" y="249"/>
                      <a:pt x="1409" y="265"/>
                      <a:pt x="1507" y="298"/>
                    </a:cubicBezTo>
                    <a:cubicBezTo>
                      <a:pt x="1712" y="390"/>
                      <a:pt x="1804" y="641"/>
                      <a:pt x="1986" y="778"/>
                    </a:cubicBezTo>
                    <a:cubicBezTo>
                      <a:pt x="2122" y="862"/>
                      <a:pt x="2270" y="909"/>
                      <a:pt x="2421" y="909"/>
                    </a:cubicBezTo>
                    <a:cubicBezTo>
                      <a:pt x="2474" y="909"/>
                      <a:pt x="2527" y="903"/>
                      <a:pt x="2580" y="892"/>
                    </a:cubicBezTo>
                    <a:cubicBezTo>
                      <a:pt x="2740" y="869"/>
                      <a:pt x="2831" y="755"/>
                      <a:pt x="2945" y="686"/>
                    </a:cubicBezTo>
                    <a:cubicBezTo>
                      <a:pt x="3172" y="567"/>
                      <a:pt x="3543" y="448"/>
                      <a:pt x="3875" y="448"/>
                    </a:cubicBezTo>
                    <a:cubicBezTo>
                      <a:pt x="4243" y="448"/>
                      <a:pt x="4564" y="595"/>
                      <a:pt x="4588" y="1051"/>
                    </a:cubicBezTo>
                    <a:cubicBezTo>
                      <a:pt x="4611" y="1485"/>
                      <a:pt x="4086" y="1919"/>
                      <a:pt x="3812" y="2170"/>
                    </a:cubicBezTo>
                    <a:cubicBezTo>
                      <a:pt x="3069" y="2826"/>
                      <a:pt x="2221" y="3335"/>
                      <a:pt x="1388" y="3859"/>
                    </a:cubicBezTo>
                    <a:lnTo>
                      <a:pt x="1388" y="3859"/>
                    </a:lnTo>
                    <a:cubicBezTo>
                      <a:pt x="973" y="3100"/>
                      <a:pt x="594" y="2180"/>
                      <a:pt x="594" y="1303"/>
                    </a:cubicBezTo>
                    <a:cubicBezTo>
                      <a:pt x="594" y="887"/>
                      <a:pt x="731" y="249"/>
                      <a:pt x="1242" y="249"/>
                    </a:cubicBezTo>
                    <a:close/>
                    <a:moveTo>
                      <a:pt x="1276" y="0"/>
                    </a:moveTo>
                    <a:cubicBezTo>
                      <a:pt x="913" y="0"/>
                      <a:pt x="656" y="244"/>
                      <a:pt x="503" y="572"/>
                    </a:cubicBezTo>
                    <a:cubicBezTo>
                      <a:pt x="1" y="1622"/>
                      <a:pt x="731" y="3129"/>
                      <a:pt x="1233" y="4087"/>
                    </a:cubicBezTo>
                    <a:cubicBezTo>
                      <a:pt x="1253" y="4120"/>
                      <a:pt x="1284" y="4134"/>
                      <a:pt x="1316" y="4134"/>
                    </a:cubicBezTo>
                    <a:cubicBezTo>
                      <a:pt x="1323" y="4134"/>
                      <a:pt x="1329" y="4133"/>
                      <a:pt x="1335" y="4132"/>
                    </a:cubicBezTo>
                    <a:lnTo>
                      <a:pt x="1335" y="4132"/>
                    </a:lnTo>
                    <a:cubicBezTo>
                      <a:pt x="1354" y="4130"/>
                      <a:pt x="1373" y="4123"/>
                      <a:pt x="1393" y="4110"/>
                    </a:cubicBezTo>
                    <a:cubicBezTo>
                      <a:pt x="2466" y="3448"/>
                      <a:pt x="3995" y="2718"/>
                      <a:pt x="4657" y="1576"/>
                    </a:cubicBezTo>
                    <a:cubicBezTo>
                      <a:pt x="5117" y="766"/>
                      <a:pt x="4434" y="224"/>
                      <a:pt x="3697" y="224"/>
                    </a:cubicBezTo>
                    <a:cubicBezTo>
                      <a:pt x="3521" y="224"/>
                      <a:pt x="3341" y="255"/>
                      <a:pt x="3173" y="321"/>
                    </a:cubicBezTo>
                    <a:cubicBezTo>
                      <a:pt x="3059" y="367"/>
                      <a:pt x="2945" y="458"/>
                      <a:pt x="2831" y="481"/>
                    </a:cubicBezTo>
                    <a:cubicBezTo>
                      <a:pt x="2704" y="528"/>
                      <a:pt x="2591" y="551"/>
                      <a:pt x="2485" y="551"/>
                    </a:cubicBezTo>
                    <a:cubicBezTo>
                      <a:pt x="2283" y="551"/>
                      <a:pt x="2104" y="470"/>
                      <a:pt x="1895" y="321"/>
                    </a:cubicBezTo>
                    <a:cubicBezTo>
                      <a:pt x="1712" y="207"/>
                      <a:pt x="1576" y="47"/>
                      <a:pt x="1324" y="1"/>
                    </a:cubicBezTo>
                    <a:cubicBezTo>
                      <a:pt x="1308" y="1"/>
                      <a:pt x="1292" y="0"/>
                      <a:pt x="127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4" name="Google Shape;1234;p33"/>
              <p:cNvSpPr/>
              <p:nvPr/>
            </p:nvSpPr>
            <p:spPr>
              <a:xfrm>
                <a:off x="8007387" y="428899"/>
                <a:ext cx="164910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4467" h="4662" extrusionOk="0">
                    <a:moveTo>
                      <a:pt x="3246" y="1"/>
                    </a:moveTo>
                    <a:cubicBezTo>
                      <a:pt x="3246" y="1"/>
                      <a:pt x="1808" y="457"/>
                      <a:pt x="918" y="1211"/>
                    </a:cubicBezTo>
                    <a:cubicBezTo>
                      <a:pt x="0" y="2003"/>
                      <a:pt x="169" y="2949"/>
                      <a:pt x="1041" y="2949"/>
                    </a:cubicBezTo>
                    <a:cubicBezTo>
                      <a:pt x="1123" y="2949"/>
                      <a:pt x="1212" y="2940"/>
                      <a:pt x="1306" y="2922"/>
                    </a:cubicBezTo>
                    <a:cubicBezTo>
                      <a:pt x="1345" y="2914"/>
                      <a:pt x="1384" y="2909"/>
                      <a:pt x="1422" y="2909"/>
                    </a:cubicBezTo>
                    <a:cubicBezTo>
                      <a:pt x="1676" y="2909"/>
                      <a:pt x="1908" y="3098"/>
                      <a:pt x="1968" y="3356"/>
                    </a:cubicBezTo>
                    <a:cubicBezTo>
                      <a:pt x="2059" y="3881"/>
                      <a:pt x="2356" y="4589"/>
                      <a:pt x="3109" y="4657"/>
                    </a:cubicBezTo>
                    <a:cubicBezTo>
                      <a:pt x="3140" y="4660"/>
                      <a:pt x="3169" y="4662"/>
                      <a:pt x="3198" y="4662"/>
                    </a:cubicBezTo>
                    <a:cubicBezTo>
                      <a:pt x="4467" y="4662"/>
                      <a:pt x="3693" y="1720"/>
                      <a:pt x="32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5" name="Google Shape;1235;p33"/>
              <p:cNvSpPr/>
              <p:nvPr/>
            </p:nvSpPr>
            <p:spPr>
              <a:xfrm>
                <a:off x="8007387" y="428899"/>
                <a:ext cx="164910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4467" h="4662" extrusionOk="0">
                    <a:moveTo>
                      <a:pt x="3246" y="1"/>
                    </a:moveTo>
                    <a:cubicBezTo>
                      <a:pt x="3246" y="1"/>
                      <a:pt x="1808" y="457"/>
                      <a:pt x="918" y="1211"/>
                    </a:cubicBezTo>
                    <a:cubicBezTo>
                      <a:pt x="0" y="2003"/>
                      <a:pt x="169" y="2949"/>
                      <a:pt x="1041" y="2949"/>
                    </a:cubicBezTo>
                    <a:cubicBezTo>
                      <a:pt x="1123" y="2949"/>
                      <a:pt x="1212" y="2940"/>
                      <a:pt x="1306" y="2922"/>
                    </a:cubicBezTo>
                    <a:cubicBezTo>
                      <a:pt x="1345" y="2914"/>
                      <a:pt x="1384" y="2909"/>
                      <a:pt x="1422" y="2909"/>
                    </a:cubicBezTo>
                    <a:cubicBezTo>
                      <a:pt x="1676" y="2909"/>
                      <a:pt x="1908" y="3098"/>
                      <a:pt x="1968" y="3356"/>
                    </a:cubicBezTo>
                    <a:cubicBezTo>
                      <a:pt x="2059" y="3881"/>
                      <a:pt x="2356" y="4589"/>
                      <a:pt x="3109" y="4657"/>
                    </a:cubicBezTo>
                    <a:cubicBezTo>
                      <a:pt x="3140" y="4660"/>
                      <a:pt x="3169" y="4662"/>
                      <a:pt x="3198" y="4662"/>
                    </a:cubicBezTo>
                    <a:cubicBezTo>
                      <a:pt x="4467" y="4662"/>
                      <a:pt x="3693" y="1720"/>
                      <a:pt x="32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6" name="Google Shape;1236;p33"/>
              <p:cNvSpPr/>
              <p:nvPr/>
            </p:nvSpPr>
            <p:spPr>
              <a:xfrm>
                <a:off x="8069925" y="428899"/>
                <a:ext cx="102372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4662" extrusionOk="0">
                    <a:moveTo>
                      <a:pt x="1552" y="1"/>
                    </a:moveTo>
                    <a:lnTo>
                      <a:pt x="1552" y="1"/>
                    </a:lnTo>
                    <a:cubicBezTo>
                      <a:pt x="1552" y="1"/>
                      <a:pt x="776" y="252"/>
                      <a:pt x="0" y="686"/>
                    </a:cubicBezTo>
                    <a:cubicBezTo>
                      <a:pt x="411" y="1074"/>
                      <a:pt x="936" y="1484"/>
                      <a:pt x="1415" y="1713"/>
                    </a:cubicBezTo>
                    <a:cubicBezTo>
                      <a:pt x="1415" y="1713"/>
                      <a:pt x="1940" y="2808"/>
                      <a:pt x="1598" y="3516"/>
                    </a:cubicBezTo>
                    <a:cubicBezTo>
                      <a:pt x="1476" y="3777"/>
                      <a:pt x="1268" y="3859"/>
                      <a:pt x="1055" y="3859"/>
                    </a:cubicBezTo>
                    <a:cubicBezTo>
                      <a:pt x="711" y="3859"/>
                      <a:pt x="357" y="3644"/>
                      <a:pt x="342" y="3630"/>
                    </a:cubicBezTo>
                    <a:lnTo>
                      <a:pt x="342" y="3630"/>
                    </a:lnTo>
                    <a:cubicBezTo>
                      <a:pt x="479" y="4109"/>
                      <a:pt x="776" y="4589"/>
                      <a:pt x="1415" y="4657"/>
                    </a:cubicBezTo>
                    <a:cubicBezTo>
                      <a:pt x="1446" y="4660"/>
                      <a:pt x="1475" y="4662"/>
                      <a:pt x="1504" y="4662"/>
                    </a:cubicBezTo>
                    <a:cubicBezTo>
                      <a:pt x="2773" y="4662"/>
                      <a:pt x="1999" y="1720"/>
                      <a:pt x="155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7" name="Google Shape;1237;p33"/>
              <p:cNvSpPr/>
              <p:nvPr/>
            </p:nvSpPr>
            <p:spPr>
              <a:xfrm>
                <a:off x="8027765" y="475821"/>
                <a:ext cx="31232" cy="5198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1408" extrusionOk="0">
                    <a:moveTo>
                      <a:pt x="744" y="0"/>
                    </a:moveTo>
                    <a:cubicBezTo>
                      <a:pt x="641" y="0"/>
                      <a:pt x="398" y="144"/>
                      <a:pt x="298" y="305"/>
                    </a:cubicBezTo>
                    <a:cubicBezTo>
                      <a:pt x="46" y="693"/>
                      <a:pt x="1" y="1035"/>
                      <a:pt x="138" y="1218"/>
                    </a:cubicBezTo>
                    <a:cubicBezTo>
                      <a:pt x="204" y="1301"/>
                      <a:pt x="415" y="1408"/>
                      <a:pt x="569" y="1408"/>
                    </a:cubicBezTo>
                    <a:cubicBezTo>
                      <a:pt x="627" y="1408"/>
                      <a:pt x="677" y="1392"/>
                      <a:pt x="708" y="1355"/>
                    </a:cubicBezTo>
                    <a:cubicBezTo>
                      <a:pt x="823" y="1195"/>
                      <a:pt x="845" y="54"/>
                      <a:pt x="777" y="8"/>
                    </a:cubicBezTo>
                    <a:cubicBezTo>
                      <a:pt x="769" y="3"/>
                      <a:pt x="758" y="0"/>
                      <a:pt x="74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8" name="Google Shape;1238;p33"/>
              <p:cNvSpPr/>
              <p:nvPr/>
            </p:nvSpPr>
            <p:spPr>
              <a:xfrm>
                <a:off x="8011780" y="424469"/>
                <a:ext cx="157490" cy="180157"/>
              </a:xfrm>
              <a:custGeom>
                <a:avLst/>
                <a:gdLst/>
                <a:ahLst/>
                <a:cxnLst/>
                <a:rect l="l" t="t" r="r" b="b"/>
                <a:pathLst>
                  <a:path w="4266" h="4880" extrusionOk="0">
                    <a:moveTo>
                      <a:pt x="3047" y="274"/>
                    </a:moveTo>
                    <a:cubicBezTo>
                      <a:pt x="3289" y="1189"/>
                      <a:pt x="3542" y="2106"/>
                      <a:pt x="3629" y="3042"/>
                    </a:cubicBezTo>
                    <a:cubicBezTo>
                      <a:pt x="3675" y="3430"/>
                      <a:pt x="3743" y="4047"/>
                      <a:pt x="3538" y="4389"/>
                    </a:cubicBezTo>
                    <a:cubicBezTo>
                      <a:pt x="3408" y="4584"/>
                      <a:pt x="3240" y="4661"/>
                      <a:pt x="3065" y="4661"/>
                    </a:cubicBezTo>
                    <a:cubicBezTo>
                      <a:pt x="2748" y="4661"/>
                      <a:pt x="2405" y="4411"/>
                      <a:pt x="2214" y="4161"/>
                    </a:cubicBezTo>
                    <a:cubicBezTo>
                      <a:pt x="2032" y="3887"/>
                      <a:pt x="2054" y="3613"/>
                      <a:pt x="1917" y="3339"/>
                    </a:cubicBezTo>
                    <a:cubicBezTo>
                      <a:pt x="1803" y="3157"/>
                      <a:pt x="1735" y="3042"/>
                      <a:pt x="1529" y="2974"/>
                    </a:cubicBezTo>
                    <a:cubicBezTo>
                      <a:pt x="1450" y="2940"/>
                      <a:pt x="1375" y="2934"/>
                      <a:pt x="1298" y="2934"/>
                    </a:cubicBezTo>
                    <a:cubicBezTo>
                      <a:pt x="1260" y="2934"/>
                      <a:pt x="1221" y="2935"/>
                      <a:pt x="1180" y="2935"/>
                    </a:cubicBezTo>
                    <a:cubicBezTo>
                      <a:pt x="1139" y="2935"/>
                      <a:pt x="1096" y="2934"/>
                      <a:pt x="1050" y="2928"/>
                    </a:cubicBezTo>
                    <a:cubicBezTo>
                      <a:pt x="0" y="2769"/>
                      <a:pt x="320" y="1970"/>
                      <a:pt x="776" y="1513"/>
                    </a:cubicBezTo>
                    <a:cubicBezTo>
                      <a:pt x="1361" y="928"/>
                      <a:pt x="2255" y="528"/>
                      <a:pt x="3047" y="274"/>
                    </a:cubicBezTo>
                    <a:close/>
                    <a:moveTo>
                      <a:pt x="3140" y="1"/>
                    </a:moveTo>
                    <a:cubicBezTo>
                      <a:pt x="3128" y="1"/>
                      <a:pt x="3117" y="3"/>
                      <a:pt x="3104" y="7"/>
                    </a:cubicBezTo>
                    <a:cubicBezTo>
                      <a:pt x="2077" y="349"/>
                      <a:pt x="434" y="965"/>
                      <a:pt x="114" y="2107"/>
                    </a:cubicBezTo>
                    <a:cubicBezTo>
                      <a:pt x="23" y="2472"/>
                      <a:pt x="91" y="2837"/>
                      <a:pt x="434" y="3042"/>
                    </a:cubicBezTo>
                    <a:cubicBezTo>
                      <a:pt x="559" y="3122"/>
                      <a:pt x="679" y="3134"/>
                      <a:pt x="802" y="3134"/>
                    </a:cubicBezTo>
                    <a:cubicBezTo>
                      <a:pt x="851" y="3134"/>
                      <a:pt x="900" y="3132"/>
                      <a:pt x="951" y="3132"/>
                    </a:cubicBezTo>
                    <a:cubicBezTo>
                      <a:pt x="1027" y="3132"/>
                      <a:pt x="1105" y="3136"/>
                      <a:pt x="1187" y="3157"/>
                    </a:cubicBezTo>
                    <a:cubicBezTo>
                      <a:pt x="1758" y="3294"/>
                      <a:pt x="1735" y="3773"/>
                      <a:pt x="1963" y="4184"/>
                    </a:cubicBezTo>
                    <a:cubicBezTo>
                      <a:pt x="2189" y="4582"/>
                      <a:pt x="2646" y="4880"/>
                      <a:pt x="3061" y="4880"/>
                    </a:cubicBezTo>
                    <a:cubicBezTo>
                      <a:pt x="3360" y="4880"/>
                      <a:pt x="3636" y="4726"/>
                      <a:pt x="3789" y="4343"/>
                    </a:cubicBezTo>
                    <a:cubicBezTo>
                      <a:pt x="4265" y="3142"/>
                      <a:pt x="3548" y="1287"/>
                      <a:pt x="3247" y="121"/>
                    </a:cubicBezTo>
                    <a:lnTo>
                      <a:pt x="3247" y="121"/>
                    </a:lnTo>
                    <a:cubicBezTo>
                      <a:pt x="3244" y="61"/>
                      <a:pt x="3202" y="1"/>
                      <a:pt x="31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9" name="Google Shape;1239;p33"/>
              <p:cNvSpPr/>
              <p:nvPr/>
            </p:nvSpPr>
            <p:spPr>
              <a:xfrm>
                <a:off x="8026916" y="185281"/>
                <a:ext cx="273079" cy="304016"/>
              </a:xfrm>
              <a:custGeom>
                <a:avLst/>
                <a:gdLst/>
                <a:ahLst/>
                <a:cxnLst/>
                <a:rect l="l" t="t" r="r" b="b"/>
                <a:pathLst>
                  <a:path w="7397" h="8235" extrusionOk="0">
                    <a:moveTo>
                      <a:pt x="3647" y="0"/>
                    </a:moveTo>
                    <a:cubicBezTo>
                      <a:pt x="3330" y="0"/>
                      <a:pt x="3022" y="155"/>
                      <a:pt x="2831" y="414"/>
                    </a:cubicBezTo>
                    <a:cubicBezTo>
                      <a:pt x="1325" y="2354"/>
                      <a:pt x="503" y="4226"/>
                      <a:pt x="138" y="5139"/>
                    </a:cubicBezTo>
                    <a:cubicBezTo>
                      <a:pt x="1" y="5504"/>
                      <a:pt x="69" y="5938"/>
                      <a:pt x="343" y="6212"/>
                    </a:cubicBezTo>
                    <a:cubicBezTo>
                      <a:pt x="1576" y="7444"/>
                      <a:pt x="3128" y="7992"/>
                      <a:pt x="3973" y="8198"/>
                    </a:cubicBezTo>
                    <a:cubicBezTo>
                      <a:pt x="4057" y="8222"/>
                      <a:pt x="4143" y="8234"/>
                      <a:pt x="4228" y="8234"/>
                    </a:cubicBezTo>
                    <a:cubicBezTo>
                      <a:pt x="4532" y="8234"/>
                      <a:pt x="4826" y="8082"/>
                      <a:pt x="5023" y="7832"/>
                    </a:cubicBezTo>
                    <a:cubicBezTo>
                      <a:pt x="6757" y="5641"/>
                      <a:pt x="7214" y="3769"/>
                      <a:pt x="7351" y="2902"/>
                    </a:cubicBezTo>
                    <a:cubicBezTo>
                      <a:pt x="7396" y="2583"/>
                      <a:pt x="7282" y="2263"/>
                      <a:pt x="7054" y="2012"/>
                    </a:cubicBezTo>
                    <a:cubicBezTo>
                      <a:pt x="5913" y="848"/>
                      <a:pt x="4680" y="300"/>
                      <a:pt x="3950" y="49"/>
                    </a:cubicBezTo>
                    <a:cubicBezTo>
                      <a:pt x="3850" y="16"/>
                      <a:pt x="3748" y="0"/>
                      <a:pt x="364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0" name="Google Shape;1240;p33"/>
              <p:cNvSpPr/>
              <p:nvPr/>
            </p:nvSpPr>
            <p:spPr>
              <a:xfrm>
                <a:off x="8059810" y="240214"/>
                <a:ext cx="211537" cy="235792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6387" extrusionOk="0">
                    <a:moveTo>
                      <a:pt x="2808" y="1"/>
                    </a:moveTo>
                    <a:cubicBezTo>
                      <a:pt x="2570" y="1"/>
                      <a:pt x="2343" y="116"/>
                      <a:pt x="2191" y="319"/>
                    </a:cubicBezTo>
                    <a:cubicBezTo>
                      <a:pt x="1027" y="1825"/>
                      <a:pt x="388" y="3263"/>
                      <a:pt x="114" y="3993"/>
                    </a:cubicBezTo>
                    <a:cubicBezTo>
                      <a:pt x="0" y="4267"/>
                      <a:pt x="46" y="4587"/>
                      <a:pt x="274" y="4815"/>
                    </a:cubicBezTo>
                    <a:cubicBezTo>
                      <a:pt x="1210" y="5774"/>
                      <a:pt x="2420" y="6207"/>
                      <a:pt x="3082" y="6367"/>
                    </a:cubicBezTo>
                    <a:cubicBezTo>
                      <a:pt x="3139" y="6380"/>
                      <a:pt x="3196" y="6387"/>
                      <a:pt x="3254" y="6387"/>
                    </a:cubicBezTo>
                    <a:cubicBezTo>
                      <a:pt x="3497" y="6387"/>
                      <a:pt x="3737" y="6273"/>
                      <a:pt x="3903" y="6070"/>
                    </a:cubicBezTo>
                    <a:cubicBezTo>
                      <a:pt x="5227" y="4381"/>
                      <a:pt x="5592" y="2921"/>
                      <a:pt x="5706" y="2236"/>
                    </a:cubicBezTo>
                    <a:cubicBezTo>
                      <a:pt x="5729" y="1985"/>
                      <a:pt x="5661" y="1734"/>
                      <a:pt x="5478" y="1551"/>
                    </a:cubicBezTo>
                    <a:cubicBezTo>
                      <a:pt x="4565" y="661"/>
                      <a:pt x="3629" y="227"/>
                      <a:pt x="3059" y="45"/>
                    </a:cubicBezTo>
                    <a:cubicBezTo>
                      <a:pt x="2976" y="15"/>
                      <a:pt x="2891" y="1"/>
                      <a:pt x="280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1" name="Google Shape;1241;p33"/>
              <p:cNvSpPr/>
              <p:nvPr/>
            </p:nvSpPr>
            <p:spPr>
              <a:xfrm>
                <a:off x="8039579" y="292415"/>
                <a:ext cx="258718" cy="196881"/>
              </a:xfrm>
              <a:custGeom>
                <a:avLst/>
                <a:gdLst/>
                <a:ahLst/>
                <a:cxnLst/>
                <a:rect l="l" t="t" r="r" b="b"/>
                <a:pathLst>
                  <a:path w="7008" h="5333" extrusionOk="0">
                    <a:moveTo>
                      <a:pt x="7008" y="0"/>
                    </a:moveTo>
                    <a:lnTo>
                      <a:pt x="7008" y="0"/>
                    </a:lnTo>
                    <a:cubicBezTo>
                      <a:pt x="7007" y="1"/>
                      <a:pt x="4908" y="3310"/>
                      <a:pt x="3493" y="3835"/>
                    </a:cubicBezTo>
                    <a:cubicBezTo>
                      <a:pt x="3205" y="3946"/>
                      <a:pt x="2890" y="3991"/>
                      <a:pt x="2570" y="3991"/>
                    </a:cubicBezTo>
                    <a:cubicBezTo>
                      <a:pt x="1319" y="3991"/>
                      <a:pt x="1" y="3310"/>
                      <a:pt x="0" y="3310"/>
                    </a:cubicBezTo>
                    <a:lnTo>
                      <a:pt x="0" y="3310"/>
                    </a:lnTo>
                    <a:cubicBezTo>
                      <a:pt x="1233" y="4542"/>
                      <a:pt x="2785" y="5090"/>
                      <a:pt x="3630" y="5296"/>
                    </a:cubicBezTo>
                    <a:cubicBezTo>
                      <a:pt x="3714" y="5320"/>
                      <a:pt x="3800" y="5332"/>
                      <a:pt x="3885" y="5332"/>
                    </a:cubicBezTo>
                    <a:cubicBezTo>
                      <a:pt x="4189" y="5332"/>
                      <a:pt x="4483" y="5180"/>
                      <a:pt x="4680" y="4930"/>
                    </a:cubicBezTo>
                    <a:cubicBezTo>
                      <a:pt x="6414" y="2739"/>
                      <a:pt x="6871" y="867"/>
                      <a:pt x="700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2" name="Google Shape;1242;p33"/>
              <p:cNvSpPr/>
              <p:nvPr/>
            </p:nvSpPr>
            <p:spPr>
              <a:xfrm>
                <a:off x="8094771" y="212747"/>
                <a:ext cx="132312" cy="77601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102" extrusionOk="0">
                    <a:moveTo>
                      <a:pt x="1790" y="1"/>
                    </a:moveTo>
                    <a:cubicBezTo>
                      <a:pt x="1688" y="1"/>
                      <a:pt x="1596" y="12"/>
                      <a:pt x="1518" y="35"/>
                    </a:cubicBezTo>
                    <a:cubicBezTo>
                      <a:pt x="1085" y="172"/>
                      <a:pt x="103" y="1542"/>
                      <a:pt x="12" y="2021"/>
                    </a:cubicBezTo>
                    <a:cubicBezTo>
                      <a:pt x="1" y="2077"/>
                      <a:pt x="43" y="2102"/>
                      <a:pt x="127" y="2102"/>
                    </a:cubicBezTo>
                    <a:cubicBezTo>
                      <a:pt x="725" y="2102"/>
                      <a:pt x="3424" y="832"/>
                      <a:pt x="3504" y="652"/>
                    </a:cubicBezTo>
                    <a:cubicBezTo>
                      <a:pt x="3583" y="473"/>
                      <a:pt x="2472" y="1"/>
                      <a:pt x="179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3" name="Google Shape;1243;p33"/>
              <p:cNvSpPr/>
              <p:nvPr/>
            </p:nvSpPr>
            <p:spPr>
              <a:xfrm>
                <a:off x="8018314" y="182180"/>
                <a:ext cx="291796" cy="310144"/>
              </a:xfrm>
              <a:custGeom>
                <a:avLst/>
                <a:gdLst/>
                <a:ahLst/>
                <a:cxnLst/>
                <a:rect l="l" t="t" r="r" b="b"/>
                <a:pathLst>
                  <a:path w="7904" h="8401" extrusionOk="0">
                    <a:moveTo>
                      <a:pt x="4316" y="499"/>
                    </a:moveTo>
                    <a:cubicBezTo>
                      <a:pt x="4643" y="499"/>
                      <a:pt x="4983" y="585"/>
                      <a:pt x="5324" y="772"/>
                    </a:cubicBezTo>
                    <a:cubicBezTo>
                      <a:pt x="6351" y="1320"/>
                      <a:pt x="7424" y="2164"/>
                      <a:pt x="7378" y="3420"/>
                    </a:cubicBezTo>
                    <a:cubicBezTo>
                      <a:pt x="7355" y="4515"/>
                      <a:pt x="6534" y="6045"/>
                      <a:pt x="5872" y="6866"/>
                    </a:cubicBezTo>
                    <a:cubicBezTo>
                      <a:pt x="5461" y="7391"/>
                      <a:pt x="4662" y="8099"/>
                      <a:pt x="3954" y="8099"/>
                    </a:cubicBezTo>
                    <a:cubicBezTo>
                      <a:pt x="3945" y="8100"/>
                      <a:pt x="3936" y="8100"/>
                      <a:pt x="3926" y="8100"/>
                    </a:cubicBezTo>
                    <a:cubicBezTo>
                      <a:pt x="3665" y="8100"/>
                      <a:pt x="3170" y="7822"/>
                      <a:pt x="2950" y="7734"/>
                    </a:cubicBezTo>
                    <a:cubicBezTo>
                      <a:pt x="2037" y="7346"/>
                      <a:pt x="257" y="6478"/>
                      <a:pt x="485" y="5246"/>
                    </a:cubicBezTo>
                    <a:cubicBezTo>
                      <a:pt x="964" y="4036"/>
                      <a:pt x="1581" y="2849"/>
                      <a:pt x="2311" y="1754"/>
                    </a:cubicBezTo>
                    <a:cubicBezTo>
                      <a:pt x="2811" y="995"/>
                      <a:pt x="3528" y="499"/>
                      <a:pt x="4316" y="499"/>
                    </a:cubicBezTo>
                    <a:close/>
                    <a:moveTo>
                      <a:pt x="3948" y="0"/>
                    </a:moveTo>
                    <a:cubicBezTo>
                      <a:pt x="2945" y="0"/>
                      <a:pt x="2457" y="1082"/>
                      <a:pt x="1969" y="1868"/>
                    </a:cubicBezTo>
                    <a:cubicBezTo>
                      <a:pt x="1291" y="2907"/>
                      <a:pt x="747" y="4013"/>
                      <a:pt x="271" y="5165"/>
                    </a:cubicBezTo>
                    <a:lnTo>
                      <a:pt x="271" y="5165"/>
                    </a:lnTo>
                    <a:cubicBezTo>
                      <a:pt x="266" y="5175"/>
                      <a:pt x="261" y="5187"/>
                      <a:pt x="257" y="5200"/>
                    </a:cubicBezTo>
                    <a:cubicBezTo>
                      <a:pt x="257" y="5200"/>
                      <a:pt x="257" y="5200"/>
                      <a:pt x="257" y="5200"/>
                    </a:cubicBezTo>
                    <a:lnTo>
                      <a:pt x="257" y="5200"/>
                    </a:lnTo>
                    <a:cubicBezTo>
                      <a:pt x="252" y="5213"/>
                      <a:pt x="251" y="5225"/>
                      <a:pt x="251" y="5237"/>
                    </a:cubicBezTo>
                    <a:lnTo>
                      <a:pt x="251" y="5237"/>
                    </a:lnTo>
                    <a:cubicBezTo>
                      <a:pt x="1" y="6887"/>
                      <a:pt x="2778" y="8282"/>
                      <a:pt x="4206" y="8396"/>
                    </a:cubicBezTo>
                    <a:cubicBezTo>
                      <a:pt x="4246" y="8399"/>
                      <a:pt x="4287" y="8401"/>
                      <a:pt x="4327" y="8401"/>
                    </a:cubicBezTo>
                    <a:cubicBezTo>
                      <a:pt x="6132" y="8401"/>
                      <a:pt x="7339" y="4962"/>
                      <a:pt x="7607" y="3488"/>
                    </a:cubicBezTo>
                    <a:cubicBezTo>
                      <a:pt x="7903" y="1776"/>
                      <a:pt x="5758" y="270"/>
                      <a:pt x="4183" y="19"/>
                    </a:cubicBezTo>
                    <a:cubicBezTo>
                      <a:pt x="4102" y="6"/>
                      <a:pt x="4024" y="0"/>
                      <a:pt x="394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244" name="Google Shape;1244;p33"/>
            <p:cNvGrpSpPr/>
            <p:nvPr/>
          </p:nvGrpSpPr>
          <p:grpSpPr>
            <a:xfrm rot="5400000">
              <a:off x="572203" y="3830065"/>
              <a:ext cx="479274" cy="654882"/>
              <a:chOff x="8007387" y="97712"/>
              <a:chExt cx="370984" cy="506914"/>
            </a:xfrm>
          </p:grpSpPr>
          <p:sp>
            <p:nvSpPr>
              <p:cNvPr id="1245" name="Google Shape;1245;p33"/>
              <p:cNvSpPr/>
              <p:nvPr/>
            </p:nvSpPr>
            <p:spPr>
              <a:xfrm>
                <a:off x="8187913" y="102142"/>
                <a:ext cx="190457" cy="143941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3899" extrusionOk="0">
                    <a:moveTo>
                      <a:pt x="846" y="1"/>
                    </a:moveTo>
                    <a:cubicBezTo>
                      <a:pt x="388" y="1"/>
                      <a:pt x="0" y="536"/>
                      <a:pt x="91" y="1411"/>
                    </a:cubicBezTo>
                    <a:cubicBezTo>
                      <a:pt x="228" y="2575"/>
                      <a:pt x="935" y="3899"/>
                      <a:pt x="935" y="3899"/>
                    </a:cubicBezTo>
                    <a:cubicBezTo>
                      <a:pt x="2488" y="2940"/>
                      <a:pt x="5158" y="1297"/>
                      <a:pt x="4063" y="452"/>
                    </a:cubicBezTo>
                    <a:cubicBezTo>
                      <a:pt x="3838" y="271"/>
                      <a:pt x="3600" y="201"/>
                      <a:pt x="3367" y="201"/>
                    </a:cubicBezTo>
                    <a:cubicBezTo>
                      <a:pt x="2984" y="201"/>
                      <a:pt x="2612" y="390"/>
                      <a:pt x="2328" y="589"/>
                    </a:cubicBezTo>
                    <a:cubicBezTo>
                      <a:pt x="2231" y="659"/>
                      <a:pt x="2122" y="692"/>
                      <a:pt x="2013" y="692"/>
                    </a:cubicBezTo>
                    <a:cubicBezTo>
                      <a:pt x="1837" y="692"/>
                      <a:pt x="1664" y="607"/>
                      <a:pt x="1552" y="452"/>
                    </a:cubicBezTo>
                    <a:cubicBezTo>
                      <a:pt x="1335" y="142"/>
                      <a:pt x="1081" y="1"/>
                      <a:pt x="8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6" name="Google Shape;1246;p33"/>
              <p:cNvSpPr/>
              <p:nvPr/>
            </p:nvSpPr>
            <p:spPr>
              <a:xfrm>
                <a:off x="8191236" y="118829"/>
                <a:ext cx="187135" cy="127255"/>
              </a:xfrm>
              <a:custGeom>
                <a:avLst/>
                <a:gdLst/>
                <a:ahLst/>
                <a:cxnLst/>
                <a:rect l="l" t="t" r="r" b="b"/>
                <a:pathLst>
                  <a:path w="5069" h="3447" extrusionOk="0">
                    <a:moveTo>
                      <a:pt x="3973" y="0"/>
                    </a:moveTo>
                    <a:lnTo>
                      <a:pt x="3973" y="0"/>
                    </a:lnTo>
                    <a:cubicBezTo>
                      <a:pt x="4201" y="708"/>
                      <a:pt x="2626" y="1826"/>
                      <a:pt x="1987" y="1986"/>
                    </a:cubicBezTo>
                    <a:cubicBezTo>
                      <a:pt x="1799" y="2035"/>
                      <a:pt x="1601" y="2051"/>
                      <a:pt x="1416" y="2051"/>
                    </a:cubicBezTo>
                    <a:cubicBezTo>
                      <a:pt x="993" y="2051"/>
                      <a:pt x="640" y="1963"/>
                      <a:pt x="640" y="1963"/>
                    </a:cubicBezTo>
                    <a:cubicBezTo>
                      <a:pt x="229" y="1552"/>
                      <a:pt x="1" y="959"/>
                      <a:pt x="1" y="959"/>
                    </a:cubicBezTo>
                    <a:lnTo>
                      <a:pt x="1" y="959"/>
                    </a:lnTo>
                    <a:cubicBezTo>
                      <a:pt x="138" y="2123"/>
                      <a:pt x="845" y="3447"/>
                      <a:pt x="845" y="3447"/>
                    </a:cubicBezTo>
                    <a:cubicBezTo>
                      <a:pt x="2398" y="2488"/>
                      <a:pt x="5068" y="845"/>
                      <a:pt x="39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7" name="Google Shape;1247;p33"/>
              <p:cNvSpPr/>
              <p:nvPr/>
            </p:nvSpPr>
            <p:spPr>
              <a:xfrm>
                <a:off x="8197992" y="108308"/>
                <a:ext cx="36253" cy="43378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75" extrusionOk="0">
                    <a:moveTo>
                      <a:pt x="558" y="1"/>
                    </a:moveTo>
                    <a:cubicBezTo>
                      <a:pt x="468" y="1"/>
                      <a:pt x="375" y="34"/>
                      <a:pt x="297" y="103"/>
                    </a:cubicBezTo>
                    <a:cubicBezTo>
                      <a:pt x="92" y="262"/>
                      <a:pt x="1" y="605"/>
                      <a:pt x="23" y="833"/>
                    </a:cubicBezTo>
                    <a:cubicBezTo>
                      <a:pt x="56" y="998"/>
                      <a:pt x="101" y="1174"/>
                      <a:pt x="226" y="1174"/>
                    </a:cubicBezTo>
                    <a:cubicBezTo>
                      <a:pt x="275" y="1174"/>
                      <a:pt x="335" y="1148"/>
                      <a:pt x="411" y="1084"/>
                    </a:cubicBezTo>
                    <a:cubicBezTo>
                      <a:pt x="685" y="833"/>
                      <a:pt x="982" y="513"/>
                      <a:pt x="891" y="262"/>
                    </a:cubicBezTo>
                    <a:cubicBezTo>
                      <a:pt x="848" y="92"/>
                      <a:pt x="708" y="1"/>
                      <a:pt x="558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8" name="Google Shape;1248;p33"/>
              <p:cNvSpPr/>
              <p:nvPr/>
            </p:nvSpPr>
            <p:spPr>
              <a:xfrm>
                <a:off x="8173553" y="97712"/>
                <a:ext cx="188944" cy="152617"/>
              </a:xfrm>
              <a:custGeom>
                <a:avLst/>
                <a:gdLst/>
                <a:ahLst/>
                <a:cxnLst/>
                <a:rect l="l" t="t" r="r" b="b"/>
                <a:pathLst>
                  <a:path w="5118" h="4134" extrusionOk="0">
                    <a:moveTo>
                      <a:pt x="1242" y="249"/>
                    </a:moveTo>
                    <a:cubicBezTo>
                      <a:pt x="1321" y="249"/>
                      <a:pt x="1409" y="265"/>
                      <a:pt x="1507" y="298"/>
                    </a:cubicBezTo>
                    <a:cubicBezTo>
                      <a:pt x="1712" y="390"/>
                      <a:pt x="1804" y="641"/>
                      <a:pt x="1986" y="778"/>
                    </a:cubicBezTo>
                    <a:cubicBezTo>
                      <a:pt x="2122" y="862"/>
                      <a:pt x="2270" y="909"/>
                      <a:pt x="2421" y="909"/>
                    </a:cubicBezTo>
                    <a:cubicBezTo>
                      <a:pt x="2474" y="909"/>
                      <a:pt x="2527" y="903"/>
                      <a:pt x="2580" y="892"/>
                    </a:cubicBezTo>
                    <a:cubicBezTo>
                      <a:pt x="2740" y="869"/>
                      <a:pt x="2831" y="755"/>
                      <a:pt x="2945" y="686"/>
                    </a:cubicBezTo>
                    <a:cubicBezTo>
                      <a:pt x="3172" y="567"/>
                      <a:pt x="3543" y="448"/>
                      <a:pt x="3875" y="448"/>
                    </a:cubicBezTo>
                    <a:cubicBezTo>
                      <a:pt x="4243" y="448"/>
                      <a:pt x="4564" y="595"/>
                      <a:pt x="4588" y="1051"/>
                    </a:cubicBezTo>
                    <a:cubicBezTo>
                      <a:pt x="4611" y="1485"/>
                      <a:pt x="4086" y="1919"/>
                      <a:pt x="3812" y="2170"/>
                    </a:cubicBezTo>
                    <a:cubicBezTo>
                      <a:pt x="3069" y="2826"/>
                      <a:pt x="2221" y="3335"/>
                      <a:pt x="1388" y="3859"/>
                    </a:cubicBezTo>
                    <a:lnTo>
                      <a:pt x="1388" y="3859"/>
                    </a:lnTo>
                    <a:cubicBezTo>
                      <a:pt x="973" y="3100"/>
                      <a:pt x="594" y="2180"/>
                      <a:pt x="594" y="1303"/>
                    </a:cubicBezTo>
                    <a:cubicBezTo>
                      <a:pt x="594" y="887"/>
                      <a:pt x="731" y="249"/>
                      <a:pt x="1242" y="249"/>
                    </a:cubicBezTo>
                    <a:close/>
                    <a:moveTo>
                      <a:pt x="1276" y="0"/>
                    </a:moveTo>
                    <a:cubicBezTo>
                      <a:pt x="913" y="0"/>
                      <a:pt x="656" y="244"/>
                      <a:pt x="503" y="572"/>
                    </a:cubicBezTo>
                    <a:cubicBezTo>
                      <a:pt x="1" y="1622"/>
                      <a:pt x="731" y="3129"/>
                      <a:pt x="1233" y="4087"/>
                    </a:cubicBezTo>
                    <a:cubicBezTo>
                      <a:pt x="1253" y="4120"/>
                      <a:pt x="1284" y="4134"/>
                      <a:pt x="1316" y="4134"/>
                    </a:cubicBezTo>
                    <a:cubicBezTo>
                      <a:pt x="1323" y="4134"/>
                      <a:pt x="1329" y="4133"/>
                      <a:pt x="1335" y="4132"/>
                    </a:cubicBezTo>
                    <a:lnTo>
                      <a:pt x="1335" y="4132"/>
                    </a:lnTo>
                    <a:cubicBezTo>
                      <a:pt x="1354" y="4130"/>
                      <a:pt x="1373" y="4123"/>
                      <a:pt x="1393" y="4110"/>
                    </a:cubicBezTo>
                    <a:cubicBezTo>
                      <a:pt x="2466" y="3448"/>
                      <a:pt x="3995" y="2718"/>
                      <a:pt x="4657" y="1576"/>
                    </a:cubicBezTo>
                    <a:cubicBezTo>
                      <a:pt x="5117" y="766"/>
                      <a:pt x="4434" y="224"/>
                      <a:pt x="3697" y="224"/>
                    </a:cubicBezTo>
                    <a:cubicBezTo>
                      <a:pt x="3521" y="224"/>
                      <a:pt x="3341" y="255"/>
                      <a:pt x="3173" y="321"/>
                    </a:cubicBezTo>
                    <a:cubicBezTo>
                      <a:pt x="3059" y="367"/>
                      <a:pt x="2945" y="458"/>
                      <a:pt x="2831" y="481"/>
                    </a:cubicBezTo>
                    <a:cubicBezTo>
                      <a:pt x="2704" y="528"/>
                      <a:pt x="2591" y="551"/>
                      <a:pt x="2485" y="551"/>
                    </a:cubicBezTo>
                    <a:cubicBezTo>
                      <a:pt x="2283" y="551"/>
                      <a:pt x="2104" y="470"/>
                      <a:pt x="1895" y="321"/>
                    </a:cubicBezTo>
                    <a:cubicBezTo>
                      <a:pt x="1712" y="207"/>
                      <a:pt x="1576" y="47"/>
                      <a:pt x="1324" y="1"/>
                    </a:cubicBezTo>
                    <a:cubicBezTo>
                      <a:pt x="1308" y="1"/>
                      <a:pt x="1292" y="0"/>
                      <a:pt x="12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9" name="Google Shape;1249;p33"/>
              <p:cNvSpPr/>
              <p:nvPr/>
            </p:nvSpPr>
            <p:spPr>
              <a:xfrm>
                <a:off x="8007387" y="428899"/>
                <a:ext cx="164910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4467" h="4662" extrusionOk="0">
                    <a:moveTo>
                      <a:pt x="3246" y="1"/>
                    </a:moveTo>
                    <a:cubicBezTo>
                      <a:pt x="3246" y="1"/>
                      <a:pt x="1808" y="457"/>
                      <a:pt x="918" y="1211"/>
                    </a:cubicBezTo>
                    <a:cubicBezTo>
                      <a:pt x="0" y="2003"/>
                      <a:pt x="169" y="2949"/>
                      <a:pt x="1041" y="2949"/>
                    </a:cubicBezTo>
                    <a:cubicBezTo>
                      <a:pt x="1123" y="2949"/>
                      <a:pt x="1212" y="2940"/>
                      <a:pt x="1306" y="2922"/>
                    </a:cubicBezTo>
                    <a:cubicBezTo>
                      <a:pt x="1345" y="2914"/>
                      <a:pt x="1384" y="2909"/>
                      <a:pt x="1422" y="2909"/>
                    </a:cubicBezTo>
                    <a:cubicBezTo>
                      <a:pt x="1676" y="2909"/>
                      <a:pt x="1908" y="3098"/>
                      <a:pt x="1968" y="3356"/>
                    </a:cubicBezTo>
                    <a:cubicBezTo>
                      <a:pt x="2059" y="3881"/>
                      <a:pt x="2356" y="4589"/>
                      <a:pt x="3109" y="4657"/>
                    </a:cubicBezTo>
                    <a:cubicBezTo>
                      <a:pt x="3140" y="4660"/>
                      <a:pt x="3169" y="4662"/>
                      <a:pt x="3198" y="4662"/>
                    </a:cubicBezTo>
                    <a:cubicBezTo>
                      <a:pt x="4467" y="4662"/>
                      <a:pt x="3693" y="1720"/>
                      <a:pt x="3246" y="1"/>
                    </a:cubicBezTo>
                    <a:close/>
                  </a:path>
                </a:pathLst>
              </a:custGeom>
              <a:solidFill>
                <a:srgbClr val="00A8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0" name="Google Shape;1250;p33"/>
              <p:cNvSpPr/>
              <p:nvPr/>
            </p:nvSpPr>
            <p:spPr>
              <a:xfrm>
                <a:off x="8007387" y="428899"/>
                <a:ext cx="164910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4467" h="4662" extrusionOk="0">
                    <a:moveTo>
                      <a:pt x="3246" y="1"/>
                    </a:moveTo>
                    <a:cubicBezTo>
                      <a:pt x="3246" y="1"/>
                      <a:pt x="1808" y="457"/>
                      <a:pt x="918" y="1211"/>
                    </a:cubicBezTo>
                    <a:cubicBezTo>
                      <a:pt x="0" y="2003"/>
                      <a:pt x="169" y="2949"/>
                      <a:pt x="1041" y="2949"/>
                    </a:cubicBezTo>
                    <a:cubicBezTo>
                      <a:pt x="1123" y="2949"/>
                      <a:pt x="1212" y="2940"/>
                      <a:pt x="1306" y="2922"/>
                    </a:cubicBezTo>
                    <a:cubicBezTo>
                      <a:pt x="1345" y="2914"/>
                      <a:pt x="1384" y="2909"/>
                      <a:pt x="1422" y="2909"/>
                    </a:cubicBezTo>
                    <a:cubicBezTo>
                      <a:pt x="1676" y="2909"/>
                      <a:pt x="1908" y="3098"/>
                      <a:pt x="1968" y="3356"/>
                    </a:cubicBezTo>
                    <a:cubicBezTo>
                      <a:pt x="2059" y="3881"/>
                      <a:pt x="2356" y="4589"/>
                      <a:pt x="3109" y="4657"/>
                    </a:cubicBezTo>
                    <a:cubicBezTo>
                      <a:pt x="3140" y="4660"/>
                      <a:pt x="3169" y="4662"/>
                      <a:pt x="3198" y="4662"/>
                    </a:cubicBezTo>
                    <a:cubicBezTo>
                      <a:pt x="4467" y="4662"/>
                      <a:pt x="3693" y="1720"/>
                      <a:pt x="32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1" name="Google Shape;1251;p33"/>
              <p:cNvSpPr/>
              <p:nvPr/>
            </p:nvSpPr>
            <p:spPr>
              <a:xfrm>
                <a:off x="8069925" y="428899"/>
                <a:ext cx="102372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4662" extrusionOk="0">
                    <a:moveTo>
                      <a:pt x="1552" y="1"/>
                    </a:moveTo>
                    <a:lnTo>
                      <a:pt x="1552" y="1"/>
                    </a:lnTo>
                    <a:cubicBezTo>
                      <a:pt x="1552" y="1"/>
                      <a:pt x="776" y="252"/>
                      <a:pt x="0" y="686"/>
                    </a:cubicBezTo>
                    <a:cubicBezTo>
                      <a:pt x="411" y="1074"/>
                      <a:pt x="936" y="1484"/>
                      <a:pt x="1415" y="1713"/>
                    </a:cubicBezTo>
                    <a:cubicBezTo>
                      <a:pt x="1415" y="1713"/>
                      <a:pt x="1940" y="2808"/>
                      <a:pt x="1598" y="3516"/>
                    </a:cubicBezTo>
                    <a:cubicBezTo>
                      <a:pt x="1476" y="3777"/>
                      <a:pt x="1268" y="3859"/>
                      <a:pt x="1055" y="3859"/>
                    </a:cubicBezTo>
                    <a:cubicBezTo>
                      <a:pt x="711" y="3859"/>
                      <a:pt x="357" y="3644"/>
                      <a:pt x="342" y="3630"/>
                    </a:cubicBezTo>
                    <a:lnTo>
                      <a:pt x="342" y="3630"/>
                    </a:lnTo>
                    <a:cubicBezTo>
                      <a:pt x="479" y="4109"/>
                      <a:pt x="776" y="4589"/>
                      <a:pt x="1415" y="4657"/>
                    </a:cubicBezTo>
                    <a:cubicBezTo>
                      <a:pt x="1446" y="4660"/>
                      <a:pt x="1475" y="4662"/>
                      <a:pt x="1504" y="4662"/>
                    </a:cubicBezTo>
                    <a:cubicBezTo>
                      <a:pt x="2773" y="4662"/>
                      <a:pt x="1999" y="1720"/>
                      <a:pt x="155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2" name="Google Shape;1252;p33"/>
              <p:cNvSpPr/>
              <p:nvPr/>
            </p:nvSpPr>
            <p:spPr>
              <a:xfrm>
                <a:off x="8027765" y="475821"/>
                <a:ext cx="31232" cy="5198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1408" extrusionOk="0">
                    <a:moveTo>
                      <a:pt x="744" y="0"/>
                    </a:moveTo>
                    <a:cubicBezTo>
                      <a:pt x="641" y="0"/>
                      <a:pt x="398" y="144"/>
                      <a:pt x="298" y="305"/>
                    </a:cubicBezTo>
                    <a:cubicBezTo>
                      <a:pt x="46" y="693"/>
                      <a:pt x="1" y="1035"/>
                      <a:pt x="138" y="1218"/>
                    </a:cubicBezTo>
                    <a:cubicBezTo>
                      <a:pt x="204" y="1301"/>
                      <a:pt x="415" y="1408"/>
                      <a:pt x="569" y="1408"/>
                    </a:cubicBezTo>
                    <a:cubicBezTo>
                      <a:pt x="627" y="1408"/>
                      <a:pt x="677" y="1392"/>
                      <a:pt x="708" y="1355"/>
                    </a:cubicBezTo>
                    <a:cubicBezTo>
                      <a:pt x="823" y="1195"/>
                      <a:pt x="845" y="54"/>
                      <a:pt x="777" y="8"/>
                    </a:cubicBezTo>
                    <a:cubicBezTo>
                      <a:pt x="769" y="3"/>
                      <a:pt x="758" y="0"/>
                      <a:pt x="744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3" name="Google Shape;1253;p33"/>
              <p:cNvSpPr/>
              <p:nvPr/>
            </p:nvSpPr>
            <p:spPr>
              <a:xfrm>
                <a:off x="8011780" y="424469"/>
                <a:ext cx="157490" cy="180157"/>
              </a:xfrm>
              <a:custGeom>
                <a:avLst/>
                <a:gdLst/>
                <a:ahLst/>
                <a:cxnLst/>
                <a:rect l="l" t="t" r="r" b="b"/>
                <a:pathLst>
                  <a:path w="4266" h="4880" extrusionOk="0">
                    <a:moveTo>
                      <a:pt x="3047" y="274"/>
                    </a:moveTo>
                    <a:cubicBezTo>
                      <a:pt x="3289" y="1189"/>
                      <a:pt x="3542" y="2106"/>
                      <a:pt x="3629" y="3042"/>
                    </a:cubicBezTo>
                    <a:cubicBezTo>
                      <a:pt x="3675" y="3430"/>
                      <a:pt x="3743" y="4047"/>
                      <a:pt x="3538" y="4389"/>
                    </a:cubicBezTo>
                    <a:cubicBezTo>
                      <a:pt x="3408" y="4584"/>
                      <a:pt x="3240" y="4661"/>
                      <a:pt x="3065" y="4661"/>
                    </a:cubicBezTo>
                    <a:cubicBezTo>
                      <a:pt x="2748" y="4661"/>
                      <a:pt x="2405" y="4411"/>
                      <a:pt x="2214" y="4161"/>
                    </a:cubicBezTo>
                    <a:cubicBezTo>
                      <a:pt x="2032" y="3887"/>
                      <a:pt x="2054" y="3613"/>
                      <a:pt x="1917" y="3339"/>
                    </a:cubicBezTo>
                    <a:cubicBezTo>
                      <a:pt x="1803" y="3157"/>
                      <a:pt x="1735" y="3042"/>
                      <a:pt x="1529" y="2974"/>
                    </a:cubicBezTo>
                    <a:cubicBezTo>
                      <a:pt x="1450" y="2940"/>
                      <a:pt x="1375" y="2934"/>
                      <a:pt x="1298" y="2934"/>
                    </a:cubicBezTo>
                    <a:cubicBezTo>
                      <a:pt x="1260" y="2934"/>
                      <a:pt x="1221" y="2935"/>
                      <a:pt x="1180" y="2935"/>
                    </a:cubicBezTo>
                    <a:cubicBezTo>
                      <a:pt x="1139" y="2935"/>
                      <a:pt x="1096" y="2934"/>
                      <a:pt x="1050" y="2928"/>
                    </a:cubicBezTo>
                    <a:cubicBezTo>
                      <a:pt x="0" y="2769"/>
                      <a:pt x="320" y="1970"/>
                      <a:pt x="776" y="1513"/>
                    </a:cubicBezTo>
                    <a:cubicBezTo>
                      <a:pt x="1361" y="928"/>
                      <a:pt x="2255" y="528"/>
                      <a:pt x="3047" y="274"/>
                    </a:cubicBezTo>
                    <a:close/>
                    <a:moveTo>
                      <a:pt x="3140" y="1"/>
                    </a:moveTo>
                    <a:cubicBezTo>
                      <a:pt x="3128" y="1"/>
                      <a:pt x="3117" y="3"/>
                      <a:pt x="3104" y="7"/>
                    </a:cubicBezTo>
                    <a:cubicBezTo>
                      <a:pt x="2077" y="349"/>
                      <a:pt x="434" y="965"/>
                      <a:pt x="114" y="2107"/>
                    </a:cubicBezTo>
                    <a:cubicBezTo>
                      <a:pt x="23" y="2472"/>
                      <a:pt x="91" y="2837"/>
                      <a:pt x="434" y="3042"/>
                    </a:cubicBezTo>
                    <a:cubicBezTo>
                      <a:pt x="559" y="3122"/>
                      <a:pt x="679" y="3134"/>
                      <a:pt x="802" y="3134"/>
                    </a:cubicBezTo>
                    <a:cubicBezTo>
                      <a:pt x="851" y="3134"/>
                      <a:pt x="900" y="3132"/>
                      <a:pt x="951" y="3132"/>
                    </a:cubicBezTo>
                    <a:cubicBezTo>
                      <a:pt x="1027" y="3132"/>
                      <a:pt x="1105" y="3136"/>
                      <a:pt x="1187" y="3157"/>
                    </a:cubicBezTo>
                    <a:cubicBezTo>
                      <a:pt x="1758" y="3294"/>
                      <a:pt x="1735" y="3773"/>
                      <a:pt x="1963" y="4184"/>
                    </a:cubicBezTo>
                    <a:cubicBezTo>
                      <a:pt x="2189" y="4582"/>
                      <a:pt x="2646" y="4880"/>
                      <a:pt x="3061" y="4880"/>
                    </a:cubicBezTo>
                    <a:cubicBezTo>
                      <a:pt x="3360" y="4880"/>
                      <a:pt x="3636" y="4726"/>
                      <a:pt x="3789" y="4343"/>
                    </a:cubicBezTo>
                    <a:cubicBezTo>
                      <a:pt x="4265" y="3142"/>
                      <a:pt x="3548" y="1287"/>
                      <a:pt x="3247" y="121"/>
                    </a:cubicBezTo>
                    <a:lnTo>
                      <a:pt x="3247" y="121"/>
                    </a:lnTo>
                    <a:cubicBezTo>
                      <a:pt x="3244" y="61"/>
                      <a:pt x="3202" y="1"/>
                      <a:pt x="31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4" name="Google Shape;1254;p33"/>
              <p:cNvSpPr/>
              <p:nvPr/>
            </p:nvSpPr>
            <p:spPr>
              <a:xfrm>
                <a:off x="8026916" y="185281"/>
                <a:ext cx="273079" cy="304016"/>
              </a:xfrm>
              <a:custGeom>
                <a:avLst/>
                <a:gdLst/>
                <a:ahLst/>
                <a:cxnLst/>
                <a:rect l="l" t="t" r="r" b="b"/>
                <a:pathLst>
                  <a:path w="7397" h="8235" extrusionOk="0">
                    <a:moveTo>
                      <a:pt x="3647" y="0"/>
                    </a:moveTo>
                    <a:cubicBezTo>
                      <a:pt x="3330" y="0"/>
                      <a:pt x="3022" y="155"/>
                      <a:pt x="2831" y="414"/>
                    </a:cubicBezTo>
                    <a:cubicBezTo>
                      <a:pt x="1325" y="2354"/>
                      <a:pt x="503" y="4226"/>
                      <a:pt x="138" y="5139"/>
                    </a:cubicBezTo>
                    <a:cubicBezTo>
                      <a:pt x="1" y="5504"/>
                      <a:pt x="69" y="5938"/>
                      <a:pt x="343" y="6212"/>
                    </a:cubicBezTo>
                    <a:cubicBezTo>
                      <a:pt x="1576" y="7444"/>
                      <a:pt x="3128" y="7992"/>
                      <a:pt x="3973" y="8198"/>
                    </a:cubicBezTo>
                    <a:cubicBezTo>
                      <a:pt x="4057" y="8222"/>
                      <a:pt x="4143" y="8234"/>
                      <a:pt x="4228" y="8234"/>
                    </a:cubicBezTo>
                    <a:cubicBezTo>
                      <a:pt x="4532" y="8234"/>
                      <a:pt x="4826" y="8082"/>
                      <a:pt x="5023" y="7832"/>
                    </a:cubicBezTo>
                    <a:cubicBezTo>
                      <a:pt x="6757" y="5641"/>
                      <a:pt x="7214" y="3769"/>
                      <a:pt x="7351" y="2902"/>
                    </a:cubicBezTo>
                    <a:cubicBezTo>
                      <a:pt x="7396" y="2583"/>
                      <a:pt x="7282" y="2263"/>
                      <a:pt x="7054" y="2012"/>
                    </a:cubicBezTo>
                    <a:cubicBezTo>
                      <a:pt x="5913" y="848"/>
                      <a:pt x="4680" y="300"/>
                      <a:pt x="3950" y="49"/>
                    </a:cubicBezTo>
                    <a:cubicBezTo>
                      <a:pt x="3850" y="16"/>
                      <a:pt x="3748" y="0"/>
                      <a:pt x="364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5" name="Google Shape;1255;p33"/>
              <p:cNvSpPr/>
              <p:nvPr/>
            </p:nvSpPr>
            <p:spPr>
              <a:xfrm>
                <a:off x="8059810" y="240214"/>
                <a:ext cx="211537" cy="235792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6387" extrusionOk="0">
                    <a:moveTo>
                      <a:pt x="2808" y="1"/>
                    </a:moveTo>
                    <a:cubicBezTo>
                      <a:pt x="2570" y="1"/>
                      <a:pt x="2343" y="116"/>
                      <a:pt x="2191" y="319"/>
                    </a:cubicBezTo>
                    <a:cubicBezTo>
                      <a:pt x="1027" y="1825"/>
                      <a:pt x="388" y="3263"/>
                      <a:pt x="114" y="3993"/>
                    </a:cubicBezTo>
                    <a:cubicBezTo>
                      <a:pt x="0" y="4267"/>
                      <a:pt x="46" y="4587"/>
                      <a:pt x="274" y="4815"/>
                    </a:cubicBezTo>
                    <a:cubicBezTo>
                      <a:pt x="1210" y="5774"/>
                      <a:pt x="2420" y="6207"/>
                      <a:pt x="3082" y="6367"/>
                    </a:cubicBezTo>
                    <a:cubicBezTo>
                      <a:pt x="3139" y="6380"/>
                      <a:pt x="3196" y="6387"/>
                      <a:pt x="3254" y="6387"/>
                    </a:cubicBezTo>
                    <a:cubicBezTo>
                      <a:pt x="3497" y="6387"/>
                      <a:pt x="3737" y="6273"/>
                      <a:pt x="3903" y="6070"/>
                    </a:cubicBezTo>
                    <a:cubicBezTo>
                      <a:pt x="5227" y="4381"/>
                      <a:pt x="5592" y="2921"/>
                      <a:pt x="5706" y="2236"/>
                    </a:cubicBezTo>
                    <a:cubicBezTo>
                      <a:pt x="5729" y="1985"/>
                      <a:pt x="5661" y="1734"/>
                      <a:pt x="5478" y="1551"/>
                    </a:cubicBezTo>
                    <a:cubicBezTo>
                      <a:pt x="4565" y="661"/>
                      <a:pt x="3629" y="227"/>
                      <a:pt x="3059" y="45"/>
                    </a:cubicBezTo>
                    <a:cubicBezTo>
                      <a:pt x="2976" y="15"/>
                      <a:pt x="2891" y="1"/>
                      <a:pt x="28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6" name="Google Shape;1256;p33"/>
              <p:cNvSpPr/>
              <p:nvPr/>
            </p:nvSpPr>
            <p:spPr>
              <a:xfrm>
                <a:off x="8039579" y="292415"/>
                <a:ext cx="258718" cy="196881"/>
              </a:xfrm>
              <a:custGeom>
                <a:avLst/>
                <a:gdLst/>
                <a:ahLst/>
                <a:cxnLst/>
                <a:rect l="l" t="t" r="r" b="b"/>
                <a:pathLst>
                  <a:path w="7008" h="5333" extrusionOk="0">
                    <a:moveTo>
                      <a:pt x="7008" y="0"/>
                    </a:moveTo>
                    <a:lnTo>
                      <a:pt x="7008" y="0"/>
                    </a:lnTo>
                    <a:cubicBezTo>
                      <a:pt x="7007" y="1"/>
                      <a:pt x="4908" y="3310"/>
                      <a:pt x="3493" y="3835"/>
                    </a:cubicBezTo>
                    <a:cubicBezTo>
                      <a:pt x="3205" y="3946"/>
                      <a:pt x="2890" y="3991"/>
                      <a:pt x="2570" y="3991"/>
                    </a:cubicBezTo>
                    <a:cubicBezTo>
                      <a:pt x="1319" y="3991"/>
                      <a:pt x="1" y="3310"/>
                      <a:pt x="0" y="3310"/>
                    </a:cubicBezTo>
                    <a:lnTo>
                      <a:pt x="0" y="3310"/>
                    </a:lnTo>
                    <a:cubicBezTo>
                      <a:pt x="1233" y="4542"/>
                      <a:pt x="2785" y="5090"/>
                      <a:pt x="3630" y="5296"/>
                    </a:cubicBezTo>
                    <a:cubicBezTo>
                      <a:pt x="3714" y="5320"/>
                      <a:pt x="3800" y="5332"/>
                      <a:pt x="3885" y="5332"/>
                    </a:cubicBezTo>
                    <a:cubicBezTo>
                      <a:pt x="4189" y="5332"/>
                      <a:pt x="4483" y="5180"/>
                      <a:pt x="4680" y="4930"/>
                    </a:cubicBezTo>
                    <a:cubicBezTo>
                      <a:pt x="6414" y="2739"/>
                      <a:pt x="6871" y="867"/>
                      <a:pt x="70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7" name="Google Shape;1257;p33"/>
              <p:cNvSpPr/>
              <p:nvPr/>
            </p:nvSpPr>
            <p:spPr>
              <a:xfrm>
                <a:off x="8094771" y="212747"/>
                <a:ext cx="132312" cy="77601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102" extrusionOk="0">
                    <a:moveTo>
                      <a:pt x="1790" y="1"/>
                    </a:moveTo>
                    <a:cubicBezTo>
                      <a:pt x="1688" y="1"/>
                      <a:pt x="1596" y="12"/>
                      <a:pt x="1518" y="35"/>
                    </a:cubicBezTo>
                    <a:cubicBezTo>
                      <a:pt x="1085" y="172"/>
                      <a:pt x="103" y="1542"/>
                      <a:pt x="12" y="2021"/>
                    </a:cubicBezTo>
                    <a:cubicBezTo>
                      <a:pt x="1" y="2077"/>
                      <a:pt x="43" y="2102"/>
                      <a:pt x="127" y="2102"/>
                    </a:cubicBezTo>
                    <a:cubicBezTo>
                      <a:pt x="725" y="2102"/>
                      <a:pt x="3424" y="832"/>
                      <a:pt x="3504" y="652"/>
                    </a:cubicBezTo>
                    <a:cubicBezTo>
                      <a:pt x="3583" y="473"/>
                      <a:pt x="2472" y="1"/>
                      <a:pt x="1790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8" name="Google Shape;1258;p33"/>
              <p:cNvSpPr/>
              <p:nvPr/>
            </p:nvSpPr>
            <p:spPr>
              <a:xfrm>
                <a:off x="8018314" y="182180"/>
                <a:ext cx="291796" cy="310144"/>
              </a:xfrm>
              <a:custGeom>
                <a:avLst/>
                <a:gdLst/>
                <a:ahLst/>
                <a:cxnLst/>
                <a:rect l="l" t="t" r="r" b="b"/>
                <a:pathLst>
                  <a:path w="7904" h="8401" extrusionOk="0">
                    <a:moveTo>
                      <a:pt x="4316" y="499"/>
                    </a:moveTo>
                    <a:cubicBezTo>
                      <a:pt x="4643" y="499"/>
                      <a:pt x="4983" y="585"/>
                      <a:pt x="5324" y="772"/>
                    </a:cubicBezTo>
                    <a:cubicBezTo>
                      <a:pt x="6351" y="1320"/>
                      <a:pt x="7424" y="2164"/>
                      <a:pt x="7378" y="3420"/>
                    </a:cubicBezTo>
                    <a:cubicBezTo>
                      <a:pt x="7355" y="4515"/>
                      <a:pt x="6534" y="6045"/>
                      <a:pt x="5872" y="6866"/>
                    </a:cubicBezTo>
                    <a:cubicBezTo>
                      <a:pt x="5461" y="7391"/>
                      <a:pt x="4662" y="8099"/>
                      <a:pt x="3954" y="8099"/>
                    </a:cubicBezTo>
                    <a:cubicBezTo>
                      <a:pt x="3945" y="8100"/>
                      <a:pt x="3936" y="8100"/>
                      <a:pt x="3926" y="8100"/>
                    </a:cubicBezTo>
                    <a:cubicBezTo>
                      <a:pt x="3665" y="8100"/>
                      <a:pt x="3170" y="7822"/>
                      <a:pt x="2950" y="7734"/>
                    </a:cubicBezTo>
                    <a:cubicBezTo>
                      <a:pt x="2037" y="7346"/>
                      <a:pt x="257" y="6478"/>
                      <a:pt x="485" y="5246"/>
                    </a:cubicBezTo>
                    <a:cubicBezTo>
                      <a:pt x="964" y="4036"/>
                      <a:pt x="1581" y="2849"/>
                      <a:pt x="2311" y="1754"/>
                    </a:cubicBezTo>
                    <a:cubicBezTo>
                      <a:pt x="2811" y="995"/>
                      <a:pt x="3528" y="499"/>
                      <a:pt x="4316" y="499"/>
                    </a:cubicBezTo>
                    <a:close/>
                    <a:moveTo>
                      <a:pt x="3948" y="0"/>
                    </a:moveTo>
                    <a:cubicBezTo>
                      <a:pt x="2945" y="0"/>
                      <a:pt x="2457" y="1082"/>
                      <a:pt x="1969" y="1868"/>
                    </a:cubicBezTo>
                    <a:cubicBezTo>
                      <a:pt x="1291" y="2907"/>
                      <a:pt x="747" y="4013"/>
                      <a:pt x="271" y="5165"/>
                    </a:cubicBezTo>
                    <a:lnTo>
                      <a:pt x="271" y="5165"/>
                    </a:lnTo>
                    <a:cubicBezTo>
                      <a:pt x="266" y="5175"/>
                      <a:pt x="261" y="5187"/>
                      <a:pt x="257" y="5200"/>
                    </a:cubicBezTo>
                    <a:cubicBezTo>
                      <a:pt x="257" y="5200"/>
                      <a:pt x="257" y="5200"/>
                      <a:pt x="257" y="5200"/>
                    </a:cubicBezTo>
                    <a:lnTo>
                      <a:pt x="257" y="5200"/>
                    </a:lnTo>
                    <a:cubicBezTo>
                      <a:pt x="252" y="5213"/>
                      <a:pt x="251" y="5225"/>
                      <a:pt x="251" y="5237"/>
                    </a:cubicBezTo>
                    <a:lnTo>
                      <a:pt x="251" y="5237"/>
                    </a:lnTo>
                    <a:cubicBezTo>
                      <a:pt x="1" y="6887"/>
                      <a:pt x="2778" y="8282"/>
                      <a:pt x="4206" y="8396"/>
                    </a:cubicBezTo>
                    <a:cubicBezTo>
                      <a:pt x="4246" y="8399"/>
                      <a:pt x="4287" y="8401"/>
                      <a:pt x="4327" y="8401"/>
                    </a:cubicBezTo>
                    <a:cubicBezTo>
                      <a:pt x="6132" y="8401"/>
                      <a:pt x="7339" y="4962"/>
                      <a:pt x="7607" y="3488"/>
                    </a:cubicBezTo>
                    <a:cubicBezTo>
                      <a:pt x="7903" y="1776"/>
                      <a:pt x="5758" y="270"/>
                      <a:pt x="4183" y="19"/>
                    </a:cubicBezTo>
                    <a:cubicBezTo>
                      <a:pt x="4102" y="6"/>
                      <a:pt x="4024" y="0"/>
                      <a:pt x="39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grpSp>
        <p:nvGrpSpPr>
          <p:cNvPr id="1259" name="Google Shape;1259;p33"/>
          <p:cNvGrpSpPr/>
          <p:nvPr/>
        </p:nvGrpSpPr>
        <p:grpSpPr>
          <a:xfrm>
            <a:off x="194726" y="2299445"/>
            <a:ext cx="901661" cy="681223"/>
            <a:chOff x="194724" y="2208673"/>
            <a:chExt cx="901661" cy="908297"/>
          </a:xfrm>
        </p:grpSpPr>
        <p:grpSp>
          <p:nvGrpSpPr>
            <p:cNvPr id="1260" name="Google Shape;1260;p33"/>
            <p:cNvGrpSpPr/>
            <p:nvPr/>
          </p:nvGrpSpPr>
          <p:grpSpPr>
            <a:xfrm rot="8100000">
              <a:off x="457285" y="2278943"/>
              <a:ext cx="412918" cy="810774"/>
              <a:chOff x="881239" y="654698"/>
              <a:chExt cx="412922" cy="810782"/>
            </a:xfrm>
          </p:grpSpPr>
          <p:sp>
            <p:nvSpPr>
              <p:cNvPr id="1261" name="Google Shape;1261;p33"/>
              <p:cNvSpPr/>
              <p:nvPr/>
            </p:nvSpPr>
            <p:spPr>
              <a:xfrm>
                <a:off x="899771" y="708302"/>
                <a:ext cx="348907" cy="755738"/>
              </a:xfrm>
              <a:custGeom>
                <a:avLst/>
                <a:gdLst/>
                <a:ahLst/>
                <a:cxnLst/>
                <a:rect l="l" t="t" r="r" b="b"/>
                <a:pathLst>
                  <a:path w="9451" h="20471" extrusionOk="0">
                    <a:moveTo>
                      <a:pt x="7310" y="1"/>
                    </a:moveTo>
                    <a:cubicBezTo>
                      <a:pt x="6978" y="1"/>
                      <a:pt x="6689" y="79"/>
                      <a:pt x="6529" y="265"/>
                    </a:cubicBezTo>
                    <a:cubicBezTo>
                      <a:pt x="3972" y="3164"/>
                      <a:pt x="480" y="15900"/>
                      <a:pt x="46" y="19347"/>
                    </a:cubicBezTo>
                    <a:cubicBezTo>
                      <a:pt x="1" y="19826"/>
                      <a:pt x="274" y="20123"/>
                      <a:pt x="891" y="20351"/>
                    </a:cubicBezTo>
                    <a:cubicBezTo>
                      <a:pt x="1123" y="20429"/>
                      <a:pt x="1323" y="20470"/>
                      <a:pt x="1496" y="20470"/>
                    </a:cubicBezTo>
                    <a:cubicBezTo>
                      <a:pt x="1783" y="20470"/>
                      <a:pt x="1998" y="20356"/>
                      <a:pt x="2169" y="20100"/>
                    </a:cubicBezTo>
                    <a:cubicBezTo>
                      <a:pt x="4041" y="17178"/>
                      <a:pt x="9450" y="5149"/>
                      <a:pt x="9359" y="1292"/>
                    </a:cubicBezTo>
                    <a:cubicBezTo>
                      <a:pt x="9336" y="813"/>
                      <a:pt x="8811" y="379"/>
                      <a:pt x="8195" y="151"/>
                    </a:cubicBezTo>
                    <a:cubicBezTo>
                      <a:pt x="7902" y="57"/>
                      <a:pt x="7591" y="1"/>
                      <a:pt x="731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2" name="Google Shape;1262;p33"/>
              <p:cNvSpPr/>
              <p:nvPr/>
            </p:nvSpPr>
            <p:spPr>
              <a:xfrm>
                <a:off x="988263" y="708302"/>
                <a:ext cx="258718" cy="474944"/>
              </a:xfrm>
              <a:custGeom>
                <a:avLst/>
                <a:gdLst/>
                <a:ahLst/>
                <a:cxnLst/>
                <a:rect l="l" t="t" r="r" b="b"/>
                <a:pathLst>
                  <a:path w="7008" h="12865" extrusionOk="0">
                    <a:moveTo>
                      <a:pt x="4913" y="1"/>
                    </a:moveTo>
                    <a:cubicBezTo>
                      <a:pt x="4581" y="1"/>
                      <a:pt x="4292" y="79"/>
                      <a:pt x="4132" y="265"/>
                    </a:cubicBezTo>
                    <a:cubicBezTo>
                      <a:pt x="3127" y="1406"/>
                      <a:pt x="2009" y="4008"/>
                      <a:pt x="959" y="6975"/>
                    </a:cubicBezTo>
                    <a:cubicBezTo>
                      <a:pt x="1027" y="7044"/>
                      <a:pt x="1096" y="7090"/>
                      <a:pt x="1164" y="7135"/>
                    </a:cubicBezTo>
                    <a:cubicBezTo>
                      <a:pt x="662" y="8459"/>
                      <a:pt x="0" y="11244"/>
                      <a:pt x="411" y="12180"/>
                    </a:cubicBezTo>
                    <a:cubicBezTo>
                      <a:pt x="480" y="12339"/>
                      <a:pt x="594" y="12454"/>
                      <a:pt x="731" y="12499"/>
                    </a:cubicBezTo>
                    <a:cubicBezTo>
                      <a:pt x="799" y="12522"/>
                      <a:pt x="845" y="12522"/>
                      <a:pt x="913" y="12522"/>
                    </a:cubicBezTo>
                    <a:cubicBezTo>
                      <a:pt x="1005" y="12522"/>
                      <a:pt x="1096" y="12499"/>
                      <a:pt x="1187" y="12454"/>
                    </a:cubicBezTo>
                    <a:cubicBezTo>
                      <a:pt x="2009" y="12066"/>
                      <a:pt x="3127" y="9920"/>
                      <a:pt x="3675" y="8528"/>
                    </a:cubicBezTo>
                    <a:cubicBezTo>
                      <a:pt x="3949" y="8619"/>
                      <a:pt x="4246" y="8710"/>
                      <a:pt x="4565" y="8802"/>
                    </a:cubicBezTo>
                    <a:cubicBezTo>
                      <a:pt x="4565" y="8802"/>
                      <a:pt x="3926" y="11061"/>
                      <a:pt x="3333" y="12864"/>
                    </a:cubicBezTo>
                    <a:cubicBezTo>
                      <a:pt x="5227" y="8505"/>
                      <a:pt x="7008" y="3529"/>
                      <a:pt x="6962" y="1292"/>
                    </a:cubicBezTo>
                    <a:cubicBezTo>
                      <a:pt x="6939" y="813"/>
                      <a:pt x="6414" y="402"/>
                      <a:pt x="5798" y="151"/>
                    </a:cubicBezTo>
                    <a:cubicBezTo>
                      <a:pt x="5505" y="57"/>
                      <a:pt x="5194" y="1"/>
                      <a:pt x="491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3" name="Google Shape;1263;p33"/>
              <p:cNvSpPr/>
              <p:nvPr/>
            </p:nvSpPr>
            <p:spPr>
              <a:xfrm>
                <a:off x="881239" y="704500"/>
                <a:ext cx="386822" cy="760980"/>
              </a:xfrm>
              <a:custGeom>
                <a:avLst/>
                <a:gdLst/>
                <a:ahLst/>
                <a:cxnLst/>
                <a:rect l="l" t="t" r="r" b="b"/>
                <a:pathLst>
                  <a:path w="10478" h="20613" extrusionOk="0">
                    <a:moveTo>
                      <a:pt x="8224" y="274"/>
                    </a:moveTo>
                    <a:cubicBezTo>
                      <a:pt x="8499" y="274"/>
                      <a:pt x="8779" y="368"/>
                      <a:pt x="9062" y="573"/>
                    </a:cubicBezTo>
                    <a:cubicBezTo>
                      <a:pt x="10477" y="1578"/>
                      <a:pt x="9290" y="4339"/>
                      <a:pt x="8902" y="5618"/>
                    </a:cubicBezTo>
                    <a:cubicBezTo>
                      <a:pt x="8354" y="7398"/>
                      <a:pt x="7693" y="9156"/>
                      <a:pt x="6985" y="10890"/>
                    </a:cubicBezTo>
                    <a:cubicBezTo>
                      <a:pt x="6209" y="12830"/>
                      <a:pt x="5364" y="14725"/>
                      <a:pt x="4451" y="16597"/>
                    </a:cubicBezTo>
                    <a:cubicBezTo>
                      <a:pt x="3977" y="17567"/>
                      <a:pt x="3075" y="20370"/>
                      <a:pt x="1668" y="20370"/>
                    </a:cubicBezTo>
                    <a:cubicBezTo>
                      <a:pt x="1598" y="20370"/>
                      <a:pt x="1526" y="20363"/>
                      <a:pt x="1453" y="20348"/>
                    </a:cubicBezTo>
                    <a:lnTo>
                      <a:pt x="1453" y="20348"/>
                    </a:lnTo>
                    <a:cubicBezTo>
                      <a:pt x="1448" y="20345"/>
                      <a:pt x="1443" y="20343"/>
                      <a:pt x="1438" y="20340"/>
                    </a:cubicBezTo>
                    <a:cubicBezTo>
                      <a:pt x="0" y="19678"/>
                      <a:pt x="1210" y="16619"/>
                      <a:pt x="1484" y="15547"/>
                    </a:cubicBezTo>
                    <a:cubicBezTo>
                      <a:pt x="1918" y="13743"/>
                      <a:pt x="2420" y="11963"/>
                      <a:pt x="2968" y="10183"/>
                    </a:cubicBezTo>
                    <a:cubicBezTo>
                      <a:pt x="3381" y="8839"/>
                      <a:pt x="5590" y="274"/>
                      <a:pt x="8224" y="274"/>
                    </a:cubicBezTo>
                    <a:close/>
                    <a:moveTo>
                      <a:pt x="8004" y="0"/>
                    </a:moveTo>
                    <a:cubicBezTo>
                      <a:pt x="7415" y="0"/>
                      <a:pt x="6889" y="305"/>
                      <a:pt x="6483" y="893"/>
                    </a:cubicBezTo>
                    <a:cubicBezTo>
                      <a:pt x="4428" y="3883"/>
                      <a:pt x="3424" y="7832"/>
                      <a:pt x="2420" y="11256"/>
                    </a:cubicBezTo>
                    <a:cubicBezTo>
                      <a:pt x="1781" y="13355"/>
                      <a:pt x="1210" y="15455"/>
                      <a:pt x="776" y="17601"/>
                    </a:cubicBezTo>
                    <a:cubicBezTo>
                      <a:pt x="525" y="18811"/>
                      <a:pt x="0" y="19952"/>
                      <a:pt x="1324" y="20545"/>
                    </a:cubicBezTo>
                    <a:cubicBezTo>
                      <a:pt x="1339" y="20550"/>
                      <a:pt x="1354" y="20553"/>
                      <a:pt x="1368" y="20553"/>
                    </a:cubicBezTo>
                    <a:cubicBezTo>
                      <a:pt x="1376" y="20553"/>
                      <a:pt x="1384" y="20552"/>
                      <a:pt x="1391" y="20551"/>
                    </a:cubicBezTo>
                    <a:lnTo>
                      <a:pt x="1391" y="20551"/>
                    </a:lnTo>
                    <a:cubicBezTo>
                      <a:pt x="1569" y="20593"/>
                      <a:pt x="1728" y="20613"/>
                      <a:pt x="1871" y="20613"/>
                    </a:cubicBezTo>
                    <a:cubicBezTo>
                      <a:pt x="2762" y="20613"/>
                      <a:pt x="3049" y="19847"/>
                      <a:pt x="3538" y="18948"/>
                    </a:cubicBezTo>
                    <a:cubicBezTo>
                      <a:pt x="4406" y="17327"/>
                      <a:pt x="5182" y="15661"/>
                      <a:pt x="5912" y="13995"/>
                    </a:cubicBezTo>
                    <a:cubicBezTo>
                      <a:pt x="7464" y="10502"/>
                      <a:pt x="9108" y="6805"/>
                      <a:pt x="9792" y="3016"/>
                    </a:cubicBezTo>
                    <a:cubicBezTo>
                      <a:pt x="9998" y="1988"/>
                      <a:pt x="10203" y="1007"/>
                      <a:pt x="9176" y="368"/>
                    </a:cubicBezTo>
                    <a:cubicBezTo>
                      <a:pt x="8770" y="121"/>
                      <a:pt x="8375" y="0"/>
                      <a:pt x="800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4" name="Google Shape;1264;p33"/>
              <p:cNvSpPr/>
              <p:nvPr/>
            </p:nvSpPr>
            <p:spPr>
              <a:xfrm>
                <a:off x="1018572" y="659756"/>
                <a:ext cx="275589" cy="355959"/>
              </a:xfrm>
              <a:custGeom>
                <a:avLst/>
                <a:gdLst/>
                <a:ahLst/>
                <a:cxnLst/>
                <a:rect l="l" t="t" r="r" b="b"/>
                <a:pathLst>
                  <a:path w="7465" h="9642" extrusionOk="0">
                    <a:moveTo>
                      <a:pt x="5178" y="0"/>
                    </a:moveTo>
                    <a:cubicBezTo>
                      <a:pt x="4155" y="0"/>
                      <a:pt x="2101" y="1479"/>
                      <a:pt x="47" y="7766"/>
                    </a:cubicBezTo>
                    <a:cubicBezTo>
                      <a:pt x="1" y="7902"/>
                      <a:pt x="69" y="8039"/>
                      <a:pt x="184" y="8108"/>
                    </a:cubicBezTo>
                    <a:cubicBezTo>
                      <a:pt x="686" y="8405"/>
                      <a:pt x="1370" y="8747"/>
                      <a:pt x="2238" y="9067"/>
                    </a:cubicBezTo>
                    <a:cubicBezTo>
                      <a:pt x="3105" y="9386"/>
                      <a:pt x="3858" y="9546"/>
                      <a:pt x="4429" y="9637"/>
                    </a:cubicBezTo>
                    <a:cubicBezTo>
                      <a:pt x="4446" y="9640"/>
                      <a:pt x="4464" y="9642"/>
                      <a:pt x="4481" y="9642"/>
                    </a:cubicBezTo>
                    <a:cubicBezTo>
                      <a:pt x="4599" y="9642"/>
                      <a:pt x="4709" y="9574"/>
                      <a:pt x="4749" y="9455"/>
                    </a:cubicBezTo>
                    <a:cubicBezTo>
                      <a:pt x="7465" y="2630"/>
                      <a:pt x="6369" y="370"/>
                      <a:pt x="5479" y="51"/>
                    </a:cubicBezTo>
                    <a:cubicBezTo>
                      <a:pt x="5392" y="19"/>
                      <a:pt x="5291" y="0"/>
                      <a:pt x="51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5" name="Google Shape;1265;p33"/>
              <p:cNvSpPr/>
              <p:nvPr/>
            </p:nvSpPr>
            <p:spPr>
              <a:xfrm>
                <a:off x="1033745" y="841353"/>
                <a:ext cx="141616" cy="162400"/>
              </a:xfrm>
              <a:custGeom>
                <a:avLst/>
                <a:gdLst/>
                <a:ahLst/>
                <a:cxnLst/>
                <a:rect l="l" t="t" r="r" b="b"/>
                <a:pathLst>
                  <a:path w="3836" h="4399" extrusionOk="0">
                    <a:moveTo>
                      <a:pt x="2472" y="0"/>
                    </a:moveTo>
                    <a:cubicBezTo>
                      <a:pt x="1445" y="0"/>
                      <a:pt x="405" y="2368"/>
                      <a:pt x="1" y="3326"/>
                    </a:cubicBezTo>
                    <a:cubicBezTo>
                      <a:pt x="480" y="3577"/>
                      <a:pt x="1096" y="3874"/>
                      <a:pt x="1827" y="4148"/>
                    </a:cubicBezTo>
                    <a:cubicBezTo>
                      <a:pt x="2101" y="4239"/>
                      <a:pt x="2375" y="4330"/>
                      <a:pt x="2626" y="4399"/>
                    </a:cubicBezTo>
                    <a:cubicBezTo>
                      <a:pt x="2945" y="3440"/>
                      <a:pt x="3835" y="450"/>
                      <a:pt x="2694" y="39"/>
                    </a:cubicBezTo>
                    <a:cubicBezTo>
                      <a:pt x="2620" y="13"/>
                      <a:pt x="2546" y="0"/>
                      <a:pt x="247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6" name="Google Shape;1266;p33"/>
              <p:cNvSpPr/>
              <p:nvPr/>
            </p:nvSpPr>
            <p:spPr>
              <a:xfrm>
                <a:off x="1108023" y="679913"/>
                <a:ext cx="107799" cy="115515"/>
              </a:xfrm>
              <a:custGeom>
                <a:avLst/>
                <a:gdLst/>
                <a:ahLst/>
                <a:cxnLst/>
                <a:rect l="l" t="t" r="r" b="b"/>
                <a:pathLst>
                  <a:path w="2920" h="3129" extrusionOk="0">
                    <a:moveTo>
                      <a:pt x="2388" y="1"/>
                    </a:moveTo>
                    <a:cubicBezTo>
                      <a:pt x="1816" y="1"/>
                      <a:pt x="609" y="1570"/>
                      <a:pt x="248" y="2312"/>
                    </a:cubicBezTo>
                    <a:cubicBezTo>
                      <a:pt x="1" y="2837"/>
                      <a:pt x="125" y="3129"/>
                      <a:pt x="509" y="3129"/>
                    </a:cubicBezTo>
                    <a:cubicBezTo>
                      <a:pt x="726" y="3129"/>
                      <a:pt x="1027" y="3035"/>
                      <a:pt x="1390" y="2837"/>
                    </a:cubicBezTo>
                    <a:cubicBezTo>
                      <a:pt x="2394" y="2289"/>
                      <a:pt x="2919" y="258"/>
                      <a:pt x="2508" y="30"/>
                    </a:cubicBezTo>
                    <a:cubicBezTo>
                      <a:pt x="2472" y="10"/>
                      <a:pt x="2432" y="1"/>
                      <a:pt x="238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7" name="Google Shape;1267;p33"/>
              <p:cNvSpPr/>
              <p:nvPr/>
            </p:nvSpPr>
            <p:spPr>
              <a:xfrm>
                <a:off x="1015212" y="654698"/>
                <a:ext cx="255358" cy="364671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9878" extrusionOk="0">
                    <a:moveTo>
                      <a:pt x="5209" y="237"/>
                    </a:moveTo>
                    <a:cubicBezTo>
                      <a:pt x="5361" y="237"/>
                      <a:pt x="5512" y="271"/>
                      <a:pt x="5661" y="347"/>
                    </a:cubicBezTo>
                    <a:cubicBezTo>
                      <a:pt x="6688" y="872"/>
                      <a:pt x="6483" y="2904"/>
                      <a:pt x="6369" y="3794"/>
                    </a:cubicBezTo>
                    <a:cubicBezTo>
                      <a:pt x="6232" y="4912"/>
                      <a:pt x="5958" y="6008"/>
                      <a:pt x="5616" y="7081"/>
                    </a:cubicBezTo>
                    <a:cubicBezTo>
                      <a:pt x="5456" y="7583"/>
                      <a:pt x="5319" y="8450"/>
                      <a:pt x="4999" y="8907"/>
                    </a:cubicBezTo>
                    <a:cubicBezTo>
                      <a:pt x="4636" y="9372"/>
                      <a:pt x="4272" y="9528"/>
                      <a:pt x="3892" y="9528"/>
                    </a:cubicBezTo>
                    <a:cubicBezTo>
                      <a:pt x="3415" y="9528"/>
                      <a:pt x="2912" y="9281"/>
                      <a:pt x="2353" y="9090"/>
                    </a:cubicBezTo>
                    <a:lnTo>
                      <a:pt x="2353" y="9090"/>
                    </a:lnTo>
                    <a:cubicBezTo>
                      <a:pt x="2353" y="9090"/>
                      <a:pt x="2352" y="9090"/>
                      <a:pt x="2352" y="9089"/>
                    </a:cubicBezTo>
                    <a:lnTo>
                      <a:pt x="2352" y="9089"/>
                    </a:lnTo>
                    <a:cubicBezTo>
                      <a:pt x="2352" y="9089"/>
                      <a:pt x="2352" y="9089"/>
                      <a:pt x="2352" y="9089"/>
                    </a:cubicBezTo>
                    <a:cubicBezTo>
                      <a:pt x="1119" y="8610"/>
                      <a:pt x="320" y="8473"/>
                      <a:pt x="594" y="6944"/>
                    </a:cubicBezTo>
                    <a:cubicBezTo>
                      <a:pt x="754" y="6122"/>
                      <a:pt x="1256" y="5163"/>
                      <a:pt x="1598" y="4433"/>
                    </a:cubicBezTo>
                    <a:cubicBezTo>
                      <a:pt x="1964" y="3634"/>
                      <a:pt x="2374" y="2858"/>
                      <a:pt x="2877" y="2128"/>
                    </a:cubicBezTo>
                    <a:cubicBezTo>
                      <a:pt x="3309" y="1538"/>
                      <a:pt x="4266" y="237"/>
                      <a:pt x="5209" y="237"/>
                    </a:cubicBezTo>
                    <a:close/>
                    <a:moveTo>
                      <a:pt x="5203" y="0"/>
                    </a:moveTo>
                    <a:cubicBezTo>
                      <a:pt x="4161" y="0"/>
                      <a:pt x="3178" y="1328"/>
                      <a:pt x="2694" y="2014"/>
                    </a:cubicBezTo>
                    <a:cubicBezTo>
                      <a:pt x="1598" y="3566"/>
                      <a:pt x="845" y="5415"/>
                      <a:pt x="252" y="7195"/>
                    </a:cubicBezTo>
                    <a:cubicBezTo>
                      <a:pt x="138" y="7560"/>
                      <a:pt x="1" y="7857"/>
                      <a:pt x="69" y="8085"/>
                    </a:cubicBezTo>
                    <a:cubicBezTo>
                      <a:pt x="274" y="8767"/>
                      <a:pt x="1315" y="8928"/>
                      <a:pt x="2293" y="9312"/>
                    </a:cubicBezTo>
                    <a:lnTo>
                      <a:pt x="2293" y="9312"/>
                    </a:lnTo>
                    <a:cubicBezTo>
                      <a:pt x="2297" y="9314"/>
                      <a:pt x="2301" y="9316"/>
                      <a:pt x="2306" y="9318"/>
                    </a:cubicBezTo>
                    <a:cubicBezTo>
                      <a:pt x="2306" y="9318"/>
                      <a:pt x="2306" y="9318"/>
                      <a:pt x="2306" y="9318"/>
                    </a:cubicBezTo>
                    <a:lnTo>
                      <a:pt x="2306" y="9318"/>
                    </a:lnTo>
                    <a:cubicBezTo>
                      <a:pt x="2307" y="9318"/>
                      <a:pt x="2307" y="9318"/>
                      <a:pt x="2308" y="9318"/>
                    </a:cubicBezTo>
                    <a:lnTo>
                      <a:pt x="2308" y="9318"/>
                    </a:lnTo>
                    <a:cubicBezTo>
                      <a:pt x="2856" y="9496"/>
                      <a:pt x="3608" y="9877"/>
                      <a:pt x="4244" y="9877"/>
                    </a:cubicBezTo>
                    <a:cubicBezTo>
                      <a:pt x="4508" y="9877"/>
                      <a:pt x="4753" y="9811"/>
                      <a:pt x="4954" y="9637"/>
                    </a:cubicBezTo>
                    <a:cubicBezTo>
                      <a:pt x="5638" y="9021"/>
                      <a:pt x="5912" y="6944"/>
                      <a:pt x="6163" y="6054"/>
                    </a:cubicBezTo>
                    <a:cubicBezTo>
                      <a:pt x="6346" y="5300"/>
                      <a:pt x="6506" y="4547"/>
                      <a:pt x="6597" y="3794"/>
                    </a:cubicBezTo>
                    <a:cubicBezTo>
                      <a:pt x="6711" y="2790"/>
                      <a:pt x="6917" y="553"/>
                      <a:pt x="5616" y="73"/>
                    </a:cubicBezTo>
                    <a:cubicBezTo>
                      <a:pt x="5478" y="23"/>
                      <a:pt x="5340" y="0"/>
                      <a:pt x="520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8" name="Google Shape;1268;p33"/>
              <p:cNvSpPr/>
              <p:nvPr/>
            </p:nvSpPr>
            <p:spPr>
              <a:xfrm>
                <a:off x="989924" y="851948"/>
                <a:ext cx="162695" cy="299844"/>
              </a:xfrm>
              <a:custGeom>
                <a:avLst/>
                <a:gdLst/>
                <a:ahLst/>
                <a:cxnLst/>
                <a:rect l="l" t="t" r="r" b="b"/>
                <a:pathLst>
                  <a:path w="4407" h="8122" extrusionOk="0">
                    <a:moveTo>
                      <a:pt x="3479" y="0"/>
                    </a:moveTo>
                    <a:cubicBezTo>
                      <a:pt x="2725" y="0"/>
                      <a:pt x="1791" y="1808"/>
                      <a:pt x="1256" y="3176"/>
                    </a:cubicBezTo>
                    <a:cubicBezTo>
                      <a:pt x="686" y="4659"/>
                      <a:pt x="1" y="7855"/>
                      <a:pt x="731" y="8106"/>
                    </a:cubicBezTo>
                    <a:cubicBezTo>
                      <a:pt x="760" y="8116"/>
                      <a:pt x="791" y="8121"/>
                      <a:pt x="822" y="8121"/>
                    </a:cubicBezTo>
                    <a:cubicBezTo>
                      <a:pt x="1561" y="8121"/>
                      <a:pt x="2966" y="5397"/>
                      <a:pt x="3447" y="3975"/>
                    </a:cubicBezTo>
                    <a:cubicBezTo>
                      <a:pt x="3950" y="2468"/>
                      <a:pt x="4406" y="300"/>
                      <a:pt x="3630" y="26"/>
                    </a:cubicBezTo>
                    <a:cubicBezTo>
                      <a:pt x="3581" y="8"/>
                      <a:pt x="3530" y="0"/>
                      <a:pt x="34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9" name="Google Shape;1269;p33"/>
              <p:cNvSpPr/>
              <p:nvPr/>
            </p:nvSpPr>
            <p:spPr>
              <a:xfrm>
                <a:off x="1056855" y="867269"/>
                <a:ext cx="69626" cy="97942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2653" extrusionOk="0">
                    <a:moveTo>
                      <a:pt x="1533" y="1"/>
                    </a:moveTo>
                    <a:cubicBezTo>
                      <a:pt x="1426" y="1"/>
                      <a:pt x="1298" y="62"/>
                      <a:pt x="1155" y="204"/>
                    </a:cubicBezTo>
                    <a:cubicBezTo>
                      <a:pt x="881" y="501"/>
                      <a:pt x="288" y="1597"/>
                      <a:pt x="82" y="2304"/>
                    </a:cubicBezTo>
                    <a:cubicBezTo>
                      <a:pt x="1" y="2557"/>
                      <a:pt x="39" y="2652"/>
                      <a:pt x="141" y="2652"/>
                    </a:cubicBezTo>
                    <a:cubicBezTo>
                      <a:pt x="327" y="2652"/>
                      <a:pt x="724" y="2340"/>
                      <a:pt x="1018" y="2076"/>
                    </a:cubicBezTo>
                    <a:cubicBezTo>
                      <a:pt x="1452" y="1665"/>
                      <a:pt x="1886" y="1003"/>
                      <a:pt x="1886" y="592"/>
                    </a:cubicBezTo>
                    <a:cubicBezTo>
                      <a:pt x="1886" y="255"/>
                      <a:pt x="1752" y="1"/>
                      <a:pt x="153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0" name="Google Shape;1270;p33"/>
              <p:cNvSpPr/>
              <p:nvPr/>
            </p:nvSpPr>
            <p:spPr>
              <a:xfrm>
                <a:off x="959984" y="847481"/>
                <a:ext cx="229885" cy="308040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8344" extrusionOk="0">
                    <a:moveTo>
                      <a:pt x="4214" y="427"/>
                    </a:moveTo>
                    <a:cubicBezTo>
                      <a:pt x="4265" y="427"/>
                      <a:pt x="4318" y="432"/>
                      <a:pt x="4373" y="444"/>
                    </a:cubicBezTo>
                    <a:cubicBezTo>
                      <a:pt x="4761" y="512"/>
                      <a:pt x="4761" y="1174"/>
                      <a:pt x="4669" y="1859"/>
                    </a:cubicBezTo>
                    <a:cubicBezTo>
                      <a:pt x="4624" y="2247"/>
                      <a:pt x="4555" y="2589"/>
                      <a:pt x="4464" y="2954"/>
                    </a:cubicBezTo>
                    <a:cubicBezTo>
                      <a:pt x="4327" y="3548"/>
                      <a:pt x="4144" y="4119"/>
                      <a:pt x="3916" y="4689"/>
                    </a:cubicBezTo>
                    <a:cubicBezTo>
                      <a:pt x="3624" y="5385"/>
                      <a:pt x="2603" y="8115"/>
                      <a:pt x="1591" y="8115"/>
                    </a:cubicBezTo>
                    <a:cubicBezTo>
                      <a:pt x="1581" y="8115"/>
                      <a:pt x="1570" y="8115"/>
                      <a:pt x="1559" y="8114"/>
                    </a:cubicBezTo>
                    <a:lnTo>
                      <a:pt x="1559" y="8114"/>
                    </a:lnTo>
                    <a:cubicBezTo>
                      <a:pt x="832" y="7529"/>
                      <a:pt x="1613" y="5228"/>
                      <a:pt x="1816" y="4507"/>
                    </a:cubicBezTo>
                    <a:cubicBezTo>
                      <a:pt x="1999" y="3822"/>
                      <a:pt x="2227" y="3160"/>
                      <a:pt x="2524" y="2521"/>
                    </a:cubicBezTo>
                    <a:cubicBezTo>
                      <a:pt x="2661" y="2247"/>
                      <a:pt x="2798" y="1973"/>
                      <a:pt x="2935" y="1699"/>
                    </a:cubicBezTo>
                    <a:cubicBezTo>
                      <a:pt x="3270" y="1092"/>
                      <a:pt x="3643" y="427"/>
                      <a:pt x="4214" y="427"/>
                    </a:cubicBezTo>
                    <a:close/>
                    <a:moveTo>
                      <a:pt x="4266" y="1"/>
                    </a:moveTo>
                    <a:cubicBezTo>
                      <a:pt x="2490" y="1"/>
                      <a:pt x="0" y="7307"/>
                      <a:pt x="1474" y="8318"/>
                    </a:cubicBezTo>
                    <a:cubicBezTo>
                      <a:pt x="1494" y="8334"/>
                      <a:pt x="1514" y="8341"/>
                      <a:pt x="1533" y="8341"/>
                    </a:cubicBezTo>
                    <a:cubicBezTo>
                      <a:pt x="1536" y="8341"/>
                      <a:pt x="1538" y="8341"/>
                      <a:pt x="1541" y="8341"/>
                    </a:cubicBezTo>
                    <a:lnTo>
                      <a:pt x="1541" y="8341"/>
                    </a:lnTo>
                    <a:cubicBezTo>
                      <a:pt x="1541" y="8341"/>
                      <a:pt x="1542" y="8341"/>
                      <a:pt x="1542" y="8341"/>
                    </a:cubicBezTo>
                    <a:cubicBezTo>
                      <a:pt x="1561" y="8343"/>
                      <a:pt x="1580" y="8344"/>
                      <a:pt x="1598" y="8344"/>
                    </a:cubicBezTo>
                    <a:cubicBezTo>
                      <a:pt x="3448" y="8344"/>
                      <a:pt x="6226" y="643"/>
                      <a:pt x="4464" y="33"/>
                    </a:cubicBezTo>
                    <a:cubicBezTo>
                      <a:pt x="4399" y="11"/>
                      <a:pt x="4333" y="1"/>
                      <a:pt x="426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271" name="Google Shape;1271;p33"/>
            <p:cNvGrpSpPr/>
            <p:nvPr/>
          </p:nvGrpSpPr>
          <p:grpSpPr>
            <a:xfrm rot="8100000">
              <a:off x="420905" y="2235927"/>
              <a:ext cx="412918" cy="810774"/>
              <a:chOff x="881239" y="654698"/>
              <a:chExt cx="412922" cy="810782"/>
            </a:xfrm>
          </p:grpSpPr>
          <p:sp>
            <p:nvSpPr>
              <p:cNvPr id="1272" name="Google Shape;1272;p33"/>
              <p:cNvSpPr/>
              <p:nvPr/>
            </p:nvSpPr>
            <p:spPr>
              <a:xfrm>
                <a:off x="899771" y="708302"/>
                <a:ext cx="348907" cy="755738"/>
              </a:xfrm>
              <a:custGeom>
                <a:avLst/>
                <a:gdLst/>
                <a:ahLst/>
                <a:cxnLst/>
                <a:rect l="l" t="t" r="r" b="b"/>
                <a:pathLst>
                  <a:path w="9451" h="20471" extrusionOk="0">
                    <a:moveTo>
                      <a:pt x="7310" y="1"/>
                    </a:moveTo>
                    <a:cubicBezTo>
                      <a:pt x="6978" y="1"/>
                      <a:pt x="6689" y="79"/>
                      <a:pt x="6529" y="265"/>
                    </a:cubicBezTo>
                    <a:cubicBezTo>
                      <a:pt x="3972" y="3164"/>
                      <a:pt x="480" y="15900"/>
                      <a:pt x="46" y="19347"/>
                    </a:cubicBezTo>
                    <a:cubicBezTo>
                      <a:pt x="1" y="19826"/>
                      <a:pt x="274" y="20123"/>
                      <a:pt x="891" y="20351"/>
                    </a:cubicBezTo>
                    <a:cubicBezTo>
                      <a:pt x="1123" y="20429"/>
                      <a:pt x="1323" y="20470"/>
                      <a:pt x="1496" y="20470"/>
                    </a:cubicBezTo>
                    <a:cubicBezTo>
                      <a:pt x="1783" y="20470"/>
                      <a:pt x="1998" y="20356"/>
                      <a:pt x="2169" y="20100"/>
                    </a:cubicBezTo>
                    <a:cubicBezTo>
                      <a:pt x="4041" y="17178"/>
                      <a:pt x="9450" y="5149"/>
                      <a:pt x="9359" y="1292"/>
                    </a:cubicBezTo>
                    <a:cubicBezTo>
                      <a:pt x="9336" y="813"/>
                      <a:pt x="8811" y="379"/>
                      <a:pt x="8195" y="151"/>
                    </a:cubicBezTo>
                    <a:cubicBezTo>
                      <a:pt x="7902" y="57"/>
                      <a:pt x="7591" y="1"/>
                      <a:pt x="731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3" name="Google Shape;1273;p33"/>
              <p:cNvSpPr/>
              <p:nvPr/>
            </p:nvSpPr>
            <p:spPr>
              <a:xfrm>
                <a:off x="988263" y="708302"/>
                <a:ext cx="258718" cy="474944"/>
              </a:xfrm>
              <a:custGeom>
                <a:avLst/>
                <a:gdLst/>
                <a:ahLst/>
                <a:cxnLst/>
                <a:rect l="l" t="t" r="r" b="b"/>
                <a:pathLst>
                  <a:path w="7008" h="12865" extrusionOk="0">
                    <a:moveTo>
                      <a:pt x="4913" y="1"/>
                    </a:moveTo>
                    <a:cubicBezTo>
                      <a:pt x="4581" y="1"/>
                      <a:pt x="4292" y="79"/>
                      <a:pt x="4132" y="265"/>
                    </a:cubicBezTo>
                    <a:cubicBezTo>
                      <a:pt x="3127" y="1406"/>
                      <a:pt x="2009" y="4008"/>
                      <a:pt x="959" y="6975"/>
                    </a:cubicBezTo>
                    <a:cubicBezTo>
                      <a:pt x="1027" y="7044"/>
                      <a:pt x="1096" y="7090"/>
                      <a:pt x="1164" y="7135"/>
                    </a:cubicBezTo>
                    <a:cubicBezTo>
                      <a:pt x="662" y="8459"/>
                      <a:pt x="0" y="11244"/>
                      <a:pt x="411" y="12180"/>
                    </a:cubicBezTo>
                    <a:cubicBezTo>
                      <a:pt x="480" y="12339"/>
                      <a:pt x="594" y="12454"/>
                      <a:pt x="731" y="12499"/>
                    </a:cubicBezTo>
                    <a:cubicBezTo>
                      <a:pt x="799" y="12522"/>
                      <a:pt x="845" y="12522"/>
                      <a:pt x="913" y="12522"/>
                    </a:cubicBezTo>
                    <a:cubicBezTo>
                      <a:pt x="1005" y="12522"/>
                      <a:pt x="1096" y="12499"/>
                      <a:pt x="1187" y="12454"/>
                    </a:cubicBezTo>
                    <a:cubicBezTo>
                      <a:pt x="2009" y="12066"/>
                      <a:pt x="3127" y="9920"/>
                      <a:pt x="3675" y="8528"/>
                    </a:cubicBezTo>
                    <a:cubicBezTo>
                      <a:pt x="3949" y="8619"/>
                      <a:pt x="4246" y="8710"/>
                      <a:pt x="4565" y="8802"/>
                    </a:cubicBezTo>
                    <a:cubicBezTo>
                      <a:pt x="4565" y="8802"/>
                      <a:pt x="3926" y="11061"/>
                      <a:pt x="3333" y="12864"/>
                    </a:cubicBezTo>
                    <a:cubicBezTo>
                      <a:pt x="5227" y="8505"/>
                      <a:pt x="7008" y="3529"/>
                      <a:pt x="6962" y="1292"/>
                    </a:cubicBezTo>
                    <a:cubicBezTo>
                      <a:pt x="6939" y="813"/>
                      <a:pt x="6414" y="402"/>
                      <a:pt x="5798" y="151"/>
                    </a:cubicBezTo>
                    <a:cubicBezTo>
                      <a:pt x="5505" y="57"/>
                      <a:pt x="5194" y="1"/>
                      <a:pt x="4913" y="1"/>
                    </a:cubicBezTo>
                    <a:close/>
                  </a:path>
                </a:pathLst>
              </a:custGeom>
              <a:solidFill>
                <a:srgbClr val="DE4484">
                  <a:alpha val="544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4" name="Google Shape;1274;p33"/>
              <p:cNvSpPr/>
              <p:nvPr/>
            </p:nvSpPr>
            <p:spPr>
              <a:xfrm>
                <a:off x="881239" y="704500"/>
                <a:ext cx="386822" cy="760980"/>
              </a:xfrm>
              <a:custGeom>
                <a:avLst/>
                <a:gdLst/>
                <a:ahLst/>
                <a:cxnLst/>
                <a:rect l="l" t="t" r="r" b="b"/>
                <a:pathLst>
                  <a:path w="10478" h="20613" extrusionOk="0">
                    <a:moveTo>
                      <a:pt x="8224" y="274"/>
                    </a:moveTo>
                    <a:cubicBezTo>
                      <a:pt x="8499" y="274"/>
                      <a:pt x="8779" y="368"/>
                      <a:pt x="9062" y="573"/>
                    </a:cubicBezTo>
                    <a:cubicBezTo>
                      <a:pt x="10477" y="1578"/>
                      <a:pt x="9290" y="4339"/>
                      <a:pt x="8902" y="5618"/>
                    </a:cubicBezTo>
                    <a:cubicBezTo>
                      <a:pt x="8354" y="7398"/>
                      <a:pt x="7693" y="9156"/>
                      <a:pt x="6985" y="10890"/>
                    </a:cubicBezTo>
                    <a:cubicBezTo>
                      <a:pt x="6209" y="12830"/>
                      <a:pt x="5364" y="14725"/>
                      <a:pt x="4451" y="16597"/>
                    </a:cubicBezTo>
                    <a:cubicBezTo>
                      <a:pt x="3977" y="17567"/>
                      <a:pt x="3075" y="20370"/>
                      <a:pt x="1668" y="20370"/>
                    </a:cubicBezTo>
                    <a:cubicBezTo>
                      <a:pt x="1598" y="20370"/>
                      <a:pt x="1526" y="20363"/>
                      <a:pt x="1453" y="20348"/>
                    </a:cubicBezTo>
                    <a:lnTo>
                      <a:pt x="1453" y="20348"/>
                    </a:lnTo>
                    <a:cubicBezTo>
                      <a:pt x="1448" y="20345"/>
                      <a:pt x="1443" y="20343"/>
                      <a:pt x="1438" y="20340"/>
                    </a:cubicBezTo>
                    <a:cubicBezTo>
                      <a:pt x="0" y="19678"/>
                      <a:pt x="1210" y="16619"/>
                      <a:pt x="1484" y="15547"/>
                    </a:cubicBezTo>
                    <a:cubicBezTo>
                      <a:pt x="1918" y="13743"/>
                      <a:pt x="2420" y="11963"/>
                      <a:pt x="2968" y="10183"/>
                    </a:cubicBezTo>
                    <a:cubicBezTo>
                      <a:pt x="3381" y="8839"/>
                      <a:pt x="5590" y="274"/>
                      <a:pt x="8224" y="274"/>
                    </a:cubicBezTo>
                    <a:close/>
                    <a:moveTo>
                      <a:pt x="8004" y="0"/>
                    </a:moveTo>
                    <a:cubicBezTo>
                      <a:pt x="7415" y="0"/>
                      <a:pt x="6889" y="305"/>
                      <a:pt x="6483" y="893"/>
                    </a:cubicBezTo>
                    <a:cubicBezTo>
                      <a:pt x="4428" y="3883"/>
                      <a:pt x="3424" y="7832"/>
                      <a:pt x="2420" y="11256"/>
                    </a:cubicBezTo>
                    <a:cubicBezTo>
                      <a:pt x="1781" y="13355"/>
                      <a:pt x="1210" y="15455"/>
                      <a:pt x="776" y="17601"/>
                    </a:cubicBezTo>
                    <a:cubicBezTo>
                      <a:pt x="525" y="18811"/>
                      <a:pt x="0" y="19952"/>
                      <a:pt x="1324" y="20545"/>
                    </a:cubicBezTo>
                    <a:cubicBezTo>
                      <a:pt x="1339" y="20550"/>
                      <a:pt x="1354" y="20553"/>
                      <a:pt x="1368" y="20553"/>
                    </a:cubicBezTo>
                    <a:cubicBezTo>
                      <a:pt x="1376" y="20553"/>
                      <a:pt x="1384" y="20552"/>
                      <a:pt x="1391" y="20551"/>
                    </a:cubicBezTo>
                    <a:lnTo>
                      <a:pt x="1391" y="20551"/>
                    </a:lnTo>
                    <a:cubicBezTo>
                      <a:pt x="1569" y="20593"/>
                      <a:pt x="1728" y="20613"/>
                      <a:pt x="1871" y="20613"/>
                    </a:cubicBezTo>
                    <a:cubicBezTo>
                      <a:pt x="2762" y="20613"/>
                      <a:pt x="3049" y="19847"/>
                      <a:pt x="3538" y="18948"/>
                    </a:cubicBezTo>
                    <a:cubicBezTo>
                      <a:pt x="4406" y="17327"/>
                      <a:pt x="5182" y="15661"/>
                      <a:pt x="5912" y="13995"/>
                    </a:cubicBezTo>
                    <a:cubicBezTo>
                      <a:pt x="7464" y="10502"/>
                      <a:pt x="9108" y="6805"/>
                      <a:pt x="9792" y="3016"/>
                    </a:cubicBezTo>
                    <a:cubicBezTo>
                      <a:pt x="9998" y="1988"/>
                      <a:pt x="10203" y="1007"/>
                      <a:pt x="9176" y="368"/>
                    </a:cubicBezTo>
                    <a:cubicBezTo>
                      <a:pt x="8770" y="121"/>
                      <a:pt x="8375" y="0"/>
                      <a:pt x="80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5" name="Google Shape;1275;p33"/>
              <p:cNvSpPr/>
              <p:nvPr/>
            </p:nvSpPr>
            <p:spPr>
              <a:xfrm>
                <a:off x="1018572" y="659756"/>
                <a:ext cx="275589" cy="355959"/>
              </a:xfrm>
              <a:custGeom>
                <a:avLst/>
                <a:gdLst/>
                <a:ahLst/>
                <a:cxnLst/>
                <a:rect l="l" t="t" r="r" b="b"/>
                <a:pathLst>
                  <a:path w="7465" h="9642" extrusionOk="0">
                    <a:moveTo>
                      <a:pt x="5178" y="0"/>
                    </a:moveTo>
                    <a:cubicBezTo>
                      <a:pt x="4155" y="0"/>
                      <a:pt x="2101" y="1479"/>
                      <a:pt x="47" y="7766"/>
                    </a:cubicBezTo>
                    <a:cubicBezTo>
                      <a:pt x="1" y="7902"/>
                      <a:pt x="69" y="8039"/>
                      <a:pt x="184" y="8108"/>
                    </a:cubicBezTo>
                    <a:cubicBezTo>
                      <a:pt x="686" y="8405"/>
                      <a:pt x="1370" y="8747"/>
                      <a:pt x="2238" y="9067"/>
                    </a:cubicBezTo>
                    <a:cubicBezTo>
                      <a:pt x="3105" y="9386"/>
                      <a:pt x="3858" y="9546"/>
                      <a:pt x="4429" y="9637"/>
                    </a:cubicBezTo>
                    <a:cubicBezTo>
                      <a:pt x="4446" y="9640"/>
                      <a:pt x="4464" y="9642"/>
                      <a:pt x="4481" y="9642"/>
                    </a:cubicBezTo>
                    <a:cubicBezTo>
                      <a:pt x="4599" y="9642"/>
                      <a:pt x="4709" y="9574"/>
                      <a:pt x="4749" y="9455"/>
                    </a:cubicBezTo>
                    <a:cubicBezTo>
                      <a:pt x="7465" y="2630"/>
                      <a:pt x="6369" y="370"/>
                      <a:pt x="5479" y="51"/>
                    </a:cubicBezTo>
                    <a:cubicBezTo>
                      <a:pt x="5392" y="19"/>
                      <a:pt x="5291" y="0"/>
                      <a:pt x="5178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6" name="Google Shape;1276;p33"/>
              <p:cNvSpPr/>
              <p:nvPr/>
            </p:nvSpPr>
            <p:spPr>
              <a:xfrm>
                <a:off x="1033745" y="841353"/>
                <a:ext cx="141616" cy="162400"/>
              </a:xfrm>
              <a:custGeom>
                <a:avLst/>
                <a:gdLst/>
                <a:ahLst/>
                <a:cxnLst/>
                <a:rect l="l" t="t" r="r" b="b"/>
                <a:pathLst>
                  <a:path w="3836" h="4399" extrusionOk="0">
                    <a:moveTo>
                      <a:pt x="2472" y="0"/>
                    </a:moveTo>
                    <a:cubicBezTo>
                      <a:pt x="1445" y="0"/>
                      <a:pt x="405" y="2368"/>
                      <a:pt x="1" y="3326"/>
                    </a:cubicBezTo>
                    <a:cubicBezTo>
                      <a:pt x="480" y="3577"/>
                      <a:pt x="1096" y="3874"/>
                      <a:pt x="1827" y="4148"/>
                    </a:cubicBezTo>
                    <a:cubicBezTo>
                      <a:pt x="2101" y="4239"/>
                      <a:pt x="2375" y="4330"/>
                      <a:pt x="2626" y="4399"/>
                    </a:cubicBezTo>
                    <a:cubicBezTo>
                      <a:pt x="2945" y="3440"/>
                      <a:pt x="3835" y="450"/>
                      <a:pt x="2694" y="39"/>
                    </a:cubicBezTo>
                    <a:cubicBezTo>
                      <a:pt x="2620" y="13"/>
                      <a:pt x="2546" y="0"/>
                      <a:pt x="2472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7" name="Google Shape;1277;p33"/>
              <p:cNvSpPr/>
              <p:nvPr/>
            </p:nvSpPr>
            <p:spPr>
              <a:xfrm>
                <a:off x="1108023" y="679913"/>
                <a:ext cx="107799" cy="115515"/>
              </a:xfrm>
              <a:custGeom>
                <a:avLst/>
                <a:gdLst/>
                <a:ahLst/>
                <a:cxnLst/>
                <a:rect l="l" t="t" r="r" b="b"/>
                <a:pathLst>
                  <a:path w="2920" h="3129" extrusionOk="0">
                    <a:moveTo>
                      <a:pt x="2388" y="1"/>
                    </a:moveTo>
                    <a:cubicBezTo>
                      <a:pt x="1816" y="1"/>
                      <a:pt x="609" y="1570"/>
                      <a:pt x="248" y="2312"/>
                    </a:cubicBezTo>
                    <a:cubicBezTo>
                      <a:pt x="1" y="2837"/>
                      <a:pt x="125" y="3129"/>
                      <a:pt x="509" y="3129"/>
                    </a:cubicBezTo>
                    <a:cubicBezTo>
                      <a:pt x="726" y="3129"/>
                      <a:pt x="1027" y="3035"/>
                      <a:pt x="1390" y="2837"/>
                    </a:cubicBezTo>
                    <a:cubicBezTo>
                      <a:pt x="2394" y="2289"/>
                      <a:pt x="2919" y="258"/>
                      <a:pt x="2508" y="30"/>
                    </a:cubicBezTo>
                    <a:cubicBezTo>
                      <a:pt x="2472" y="10"/>
                      <a:pt x="2432" y="1"/>
                      <a:pt x="2388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8" name="Google Shape;1278;p33"/>
              <p:cNvSpPr/>
              <p:nvPr/>
            </p:nvSpPr>
            <p:spPr>
              <a:xfrm>
                <a:off x="1015212" y="654698"/>
                <a:ext cx="255358" cy="364671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9878" extrusionOk="0">
                    <a:moveTo>
                      <a:pt x="5209" y="237"/>
                    </a:moveTo>
                    <a:cubicBezTo>
                      <a:pt x="5361" y="237"/>
                      <a:pt x="5512" y="271"/>
                      <a:pt x="5661" y="347"/>
                    </a:cubicBezTo>
                    <a:cubicBezTo>
                      <a:pt x="6688" y="872"/>
                      <a:pt x="6483" y="2904"/>
                      <a:pt x="6369" y="3794"/>
                    </a:cubicBezTo>
                    <a:cubicBezTo>
                      <a:pt x="6232" y="4912"/>
                      <a:pt x="5958" y="6008"/>
                      <a:pt x="5616" y="7081"/>
                    </a:cubicBezTo>
                    <a:cubicBezTo>
                      <a:pt x="5456" y="7583"/>
                      <a:pt x="5319" y="8450"/>
                      <a:pt x="4999" y="8907"/>
                    </a:cubicBezTo>
                    <a:cubicBezTo>
                      <a:pt x="4636" y="9372"/>
                      <a:pt x="4272" y="9528"/>
                      <a:pt x="3892" y="9528"/>
                    </a:cubicBezTo>
                    <a:cubicBezTo>
                      <a:pt x="3415" y="9528"/>
                      <a:pt x="2912" y="9281"/>
                      <a:pt x="2353" y="9090"/>
                    </a:cubicBezTo>
                    <a:lnTo>
                      <a:pt x="2353" y="9090"/>
                    </a:lnTo>
                    <a:cubicBezTo>
                      <a:pt x="2353" y="9090"/>
                      <a:pt x="2352" y="9090"/>
                      <a:pt x="2352" y="9089"/>
                    </a:cubicBezTo>
                    <a:lnTo>
                      <a:pt x="2352" y="9089"/>
                    </a:lnTo>
                    <a:cubicBezTo>
                      <a:pt x="2352" y="9089"/>
                      <a:pt x="2352" y="9089"/>
                      <a:pt x="2352" y="9089"/>
                    </a:cubicBezTo>
                    <a:cubicBezTo>
                      <a:pt x="1119" y="8610"/>
                      <a:pt x="320" y="8473"/>
                      <a:pt x="594" y="6944"/>
                    </a:cubicBezTo>
                    <a:cubicBezTo>
                      <a:pt x="754" y="6122"/>
                      <a:pt x="1256" y="5163"/>
                      <a:pt x="1598" y="4433"/>
                    </a:cubicBezTo>
                    <a:cubicBezTo>
                      <a:pt x="1964" y="3634"/>
                      <a:pt x="2374" y="2858"/>
                      <a:pt x="2877" y="2128"/>
                    </a:cubicBezTo>
                    <a:cubicBezTo>
                      <a:pt x="3309" y="1538"/>
                      <a:pt x="4266" y="237"/>
                      <a:pt x="5209" y="237"/>
                    </a:cubicBezTo>
                    <a:close/>
                    <a:moveTo>
                      <a:pt x="5203" y="0"/>
                    </a:moveTo>
                    <a:cubicBezTo>
                      <a:pt x="4161" y="0"/>
                      <a:pt x="3178" y="1328"/>
                      <a:pt x="2694" y="2014"/>
                    </a:cubicBezTo>
                    <a:cubicBezTo>
                      <a:pt x="1598" y="3566"/>
                      <a:pt x="845" y="5415"/>
                      <a:pt x="252" y="7195"/>
                    </a:cubicBezTo>
                    <a:cubicBezTo>
                      <a:pt x="138" y="7560"/>
                      <a:pt x="1" y="7857"/>
                      <a:pt x="69" y="8085"/>
                    </a:cubicBezTo>
                    <a:cubicBezTo>
                      <a:pt x="274" y="8767"/>
                      <a:pt x="1315" y="8928"/>
                      <a:pt x="2293" y="9312"/>
                    </a:cubicBezTo>
                    <a:lnTo>
                      <a:pt x="2293" y="9312"/>
                    </a:lnTo>
                    <a:cubicBezTo>
                      <a:pt x="2297" y="9314"/>
                      <a:pt x="2301" y="9316"/>
                      <a:pt x="2306" y="9318"/>
                    </a:cubicBezTo>
                    <a:cubicBezTo>
                      <a:pt x="2306" y="9318"/>
                      <a:pt x="2306" y="9318"/>
                      <a:pt x="2306" y="9318"/>
                    </a:cubicBezTo>
                    <a:lnTo>
                      <a:pt x="2306" y="9318"/>
                    </a:lnTo>
                    <a:cubicBezTo>
                      <a:pt x="2307" y="9318"/>
                      <a:pt x="2307" y="9318"/>
                      <a:pt x="2308" y="9318"/>
                    </a:cubicBezTo>
                    <a:lnTo>
                      <a:pt x="2308" y="9318"/>
                    </a:lnTo>
                    <a:cubicBezTo>
                      <a:pt x="2856" y="9496"/>
                      <a:pt x="3608" y="9877"/>
                      <a:pt x="4244" y="9877"/>
                    </a:cubicBezTo>
                    <a:cubicBezTo>
                      <a:pt x="4508" y="9877"/>
                      <a:pt x="4753" y="9811"/>
                      <a:pt x="4954" y="9637"/>
                    </a:cubicBezTo>
                    <a:cubicBezTo>
                      <a:pt x="5638" y="9021"/>
                      <a:pt x="5912" y="6944"/>
                      <a:pt x="6163" y="6054"/>
                    </a:cubicBezTo>
                    <a:cubicBezTo>
                      <a:pt x="6346" y="5300"/>
                      <a:pt x="6506" y="4547"/>
                      <a:pt x="6597" y="3794"/>
                    </a:cubicBezTo>
                    <a:cubicBezTo>
                      <a:pt x="6711" y="2790"/>
                      <a:pt x="6917" y="553"/>
                      <a:pt x="5616" y="73"/>
                    </a:cubicBezTo>
                    <a:cubicBezTo>
                      <a:pt x="5478" y="23"/>
                      <a:pt x="5340" y="0"/>
                      <a:pt x="52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9" name="Google Shape;1279;p33"/>
              <p:cNvSpPr/>
              <p:nvPr/>
            </p:nvSpPr>
            <p:spPr>
              <a:xfrm>
                <a:off x="989924" y="851948"/>
                <a:ext cx="162695" cy="299844"/>
              </a:xfrm>
              <a:custGeom>
                <a:avLst/>
                <a:gdLst/>
                <a:ahLst/>
                <a:cxnLst/>
                <a:rect l="l" t="t" r="r" b="b"/>
                <a:pathLst>
                  <a:path w="4407" h="8122" extrusionOk="0">
                    <a:moveTo>
                      <a:pt x="3479" y="0"/>
                    </a:moveTo>
                    <a:cubicBezTo>
                      <a:pt x="2725" y="0"/>
                      <a:pt x="1791" y="1808"/>
                      <a:pt x="1256" y="3176"/>
                    </a:cubicBezTo>
                    <a:cubicBezTo>
                      <a:pt x="686" y="4659"/>
                      <a:pt x="1" y="7855"/>
                      <a:pt x="731" y="8106"/>
                    </a:cubicBezTo>
                    <a:cubicBezTo>
                      <a:pt x="760" y="8116"/>
                      <a:pt x="791" y="8121"/>
                      <a:pt x="822" y="8121"/>
                    </a:cubicBezTo>
                    <a:cubicBezTo>
                      <a:pt x="1561" y="8121"/>
                      <a:pt x="2966" y="5397"/>
                      <a:pt x="3447" y="3975"/>
                    </a:cubicBezTo>
                    <a:cubicBezTo>
                      <a:pt x="3950" y="2468"/>
                      <a:pt x="4406" y="300"/>
                      <a:pt x="3630" y="26"/>
                    </a:cubicBezTo>
                    <a:cubicBezTo>
                      <a:pt x="3581" y="8"/>
                      <a:pt x="3530" y="0"/>
                      <a:pt x="3479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0" name="Google Shape;1280;p33"/>
              <p:cNvSpPr/>
              <p:nvPr/>
            </p:nvSpPr>
            <p:spPr>
              <a:xfrm>
                <a:off x="1056855" y="867269"/>
                <a:ext cx="69626" cy="97942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2653" extrusionOk="0">
                    <a:moveTo>
                      <a:pt x="1533" y="1"/>
                    </a:moveTo>
                    <a:cubicBezTo>
                      <a:pt x="1426" y="1"/>
                      <a:pt x="1298" y="62"/>
                      <a:pt x="1155" y="204"/>
                    </a:cubicBezTo>
                    <a:cubicBezTo>
                      <a:pt x="881" y="501"/>
                      <a:pt x="288" y="1597"/>
                      <a:pt x="82" y="2304"/>
                    </a:cubicBezTo>
                    <a:cubicBezTo>
                      <a:pt x="1" y="2557"/>
                      <a:pt x="39" y="2652"/>
                      <a:pt x="141" y="2652"/>
                    </a:cubicBezTo>
                    <a:cubicBezTo>
                      <a:pt x="327" y="2652"/>
                      <a:pt x="724" y="2340"/>
                      <a:pt x="1018" y="2076"/>
                    </a:cubicBezTo>
                    <a:cubicBezTo>
                      <a:pt x="1452" y="1665"/>
                      <a:pt x="1886" y="1003"/>
                      <a:pt x="1886" y="592"/>
                    </a:cubicBezTo>
                    <a:cubicBezTo>
                      <a:pt x="1886" y="255"/>
                      <a:pt x="1752" y="1"/>
                      <a:pt x="1533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1" name="Google Shape;1281;p33"/>
              <p:cNvSpPr/>
              <p:nvPr/>
            </p:nvSpPr>
            <p:spPr>
              <a:xfrm>
                <a:off x="959984" y="847481"/>
                <a:ext cx="229885" cy="308040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8344" extrusionOk="0">
                    <a:moveTo>
                      <a:pt x="4214" y="427"/>
                    </a:moveTo>
                    <a:cubicBezTo>
                      <a:pt x="4265" y="427"/>
                      <a:pt x="4318" y="432"/>
                      <a:pt x="4373" y="444"/>
                    </a:cubicBezTo>
                    <a:cubicBezTo>
                      <a:pt x="4761" y="512"/>
                      <a:pt x="4761" y="1174"/>
                      <a:pt x="4669" y="1859"/>
                    </a:cubicBezTo>
                    <a:cubicBezTo>
                      <a:pt x="4624" y="2247"/>
                      <a:pt x="4555" y="2589"/>
                      <a:pt x="4464" y="2954"/>
                    </a:cubicBezTo>
                    <a:cubicBezTo>
                      <a:pt x="4327" y="3548"/>
                      <a:pt x="4144" y="4119"/>
                      <a:pt x="3916" y="4689"/>
                    </a:cubicBezTo>
                    <a:cubicBezTo>
                      <a:pt x="3624" y="5385"/>
                      <a:pt x="2603" y="8115"/>
                      <a:pt x="1591" y="8115"/>
                    </a:cubicBezTo>
                    <a:cubicBezTo>
                      <a:pt x="1581" y="8115"/>
                      <a:pt x="1570" y="8115"/>
                      <a:pt x="1559" y="8114"/>
                    </a:cubicBezTo>
                    <a:lnTo>
                      <a:pt x="1559" y="8114"/>
                    </a:lnTo>
                    <a:cubicBezTo>
                      <a:pt x="832" y="7529"/>
                      <a:pt x="1613" y="5228"/>
                      <a:pt x="1816" y="4507"/>
                    </a:cubicBezTo>
                    <a:cubicBezTo>
                      <a:pt x="1999" y="3822"/>
                      <a:pt x="2227" y="3160"/>
                      <a:pt x="2524" y="2521"/>
                    </a:cubicBezTo>
                    <a:cubicBezTo>
                      <a:pt x="2661" y="2247"/>
                      <a:pt x="2798" y="1973"/>
                      <a:pt x="2935" y="1699"/>
                    </a:cubicBezTo>
                    <a:cubicBezTo>
                      <a:pt x="3270" y="1092"/>
                      <a:pt x="3643" y="427"/>
                      <a:pt x="4214" y="427"/>
                    </a:cubicBezTo>
                    <a:close/>
                    <a:moveTo>
                      <a:pt x="4266" y="1"/>
                    </a:moveTo>
                    <a:cubicBezTo>
                      <a:pt x="2490" y="1"/>
                      <a:pt x="0" y="7307"/>
                      <a:pt x="1474" y="8318"/>
                    </a:cubicBezTo>
                    <a:cubicBezTo>
                      <a:pt x="1494" y="8334"/>
                      <a:pt x="1514" y="8341"/>
                      <a:pt x="1533" y="8341"/>
                    </a:cubicBezTo>
                    <a:cubicBezTo>
                      <a:pt x="1536" y="8341"/>
                      <a:pt x="1538" y="8341"/>
                      <a:pt x="1541" y="8341"/>
                    </a:cubicBezTo>
                    <a:lnTo>
                      <a:pt x="1541" y="8341"/>
                    </a:lnTo>
                    <a:cubicBezTo>
                      <a:pt x="1541" y="8341"/>
                      <a:pt x="1542" y="8341"/>
                      <a:pt x="1542" y="8341"/>
                    </a:cubicBezTo>
                    <a:cubicBezTo>
                      <a:pt x="1561" y="8343"/>
                      <a:pt x="1580" y="8344"/>
                      <a:pt x="1598" y="8344"/>
                    </a:cubicBezTo>
                    <a:cubicBezTo>
                      <a:pt x="3448" y="8344"/>
                      <a:pt x="6226" y="643"/>
                      <a:pt x="4464" y="33"/>
                    </a:cubicBezTo>
                    <a:cubicBezTo>
                      <a:pt x="4399" y="11"/>
                      <a:pt x="4333" y="1"/>
                      <a:pt x="42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grpSp>
        <p:nvGrpSpPr>
          <p:cNvPr id="1282" name="Google Shape;1282;p33"/>
          <p:cNvGrpSpPr/>
          <p:nvPr/>
        </p:nvGrpSpPr>
        <p:grpSpPr>
          <a:xfrm>
            <a:off x="7131802" y="2657450"/>
            <a:ext cx="1024329" cy="693842"/>
            <a:chOff x="7862568" y="3721404"/>
            <a:chExt cx="1024329" cy="925123"/>
          </a:xfrm>
        </p:grpSpPr>
        <p:grpSp>
          <p:nvGrpSpPr>
            <p:cNvPr id="1283" name="Google Shape;1283;p33"/>
            <p:cNvGrpSpPr/>
            <p:nvPr/>
          </p:nvGrpSpPr>
          <p:grpSpPr>
            <a:xfrm>
              <a:off x="7898947" y="3764420"/>
              <a:ext cx="987949" cy="882107"/>
              <a:chOff x="7773293" y="842154"/>
              <a:chExt cx="987949" cy="882107"/>
            </a:xfrm>
          </p:grpSpPr>
          <p:sp>
            <p:nvSpPr>
              <p:cNvPr id="1284" name="Google Shape;1284;p33"/>
              <p:cNvSpPr/>
              <p:nvPr/>
            </p:nvSpPr>
            <p:spPr>
              <a:xfrm>
                <a:off x="7816265" y="846805"/>
                <a:ext cx="924414" cy="873616"/>
              </a:xfrm>
              <a:custGeom>
                <a:avLst/>
                <a:gdLst/>
                <a:ahLst/>
                <a:cxnLst/>
                <a:rect l="l" t="t" r="r" b="b"/>
                <a:pathLst>
                  <a:path w="25040" h="23664" extrusionOk="0">
                    <a:moveTo>
                      <a:pt x="9799" y="0"/>
                    </a:moveTo>
                    <a:cubicBezTo>
                      <a:pt x="9412" y="0"/>
                      <a:pt x="9051" y="202"/>
                      <a:pt x="8834" y="527"/>
                    </a:cubicBezTo>
                    <a:cubicBezTo>
                      <a:pt x="5296" y="6211"/>
                      <a:pt x="1621" y="13697"/>
                      <a:pt x="275" y="16482"/>
                    </a:cubicBezTo>
                    <a:cubicBezTo>
                      <a:pt x="1" y="17075"/>
                      <a:pt x="252" y="17760"/>
                      <a:pt x="754" y="18171"/>
                    </a:cubicBezTo>
                    <a:cubicBezTo>
                      <a:pt x="1461" y="18742"/>
                      <a:pt x="1964" y="19016"/>
                      <a:pt x="2215" y="19084"/>
                    </a:cubicBezTo>
                    <a:cubicBezTo>
                      <a:pt x="7213" y="20408"/>
                      <a:pt x="12714" y="22896"/>
                      <a:pt x="14906" y="23603"/>
                    </a:cubicBezTo>
                    <a:cubicBezTo>
                      <a:pt x="15022" y="23644"/>
                      <a:pt x="15141" y="23663"/>
                      <a:pt x="15258" y="23663"/>
                    </a:cubicBezTo>
                    <a:cubicBezTo>
                      <a:pt x="15668" y="23663"/>
                      <a:pt x="16057" y="23428"/>
                      <a:pt x="16252" y="23056"/>
                    </a:cubicBezTo>
                    <a:cubicBezTo>
                      <a:pt x="20406" y="15112"/>
                      <a:pt x="23442" y="8790"/>
                      <a:pt x="24629" y="6279"/>
                    </a:cubicBezTo>
                    <a:cubicBezTo>
                      <a:pt x="24903" y="5686"/>
                      <a:pt x="25040" y="5024"/>
                      <a:pt x="24264" y="4293"/>
                    </a:cubicBezTo>
                    <a:cubicBezTo>
                      <a:pt x="23899" y="3951"/>
                      <a:pt x="23282" y="3380"/>
                      <a:pt x="22963" y="3243"/>
                    </a:cubicBezTo>
                    <a:cubicBezTo>
                      <a:pt x="17028" y="618"/>
                      <a:pt x="11687" y="93"/>
                      <a:pt x="9861" y="2"/>
                    </a:cubicBezTo>
                    <a:cubicBezTo>
                      <a:pt x="9840" y="1"/>
                      <a:pt x="9820" y="0"/>
                      <a:pt x="97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5" name="Google Shape;1285;p33"/>
              <p:cNvSpPr/>
              <p:nvPr/>
            </p:nvSpPr>
            <p:spPr>
              <a:xfrm>
                <a:off x="8150811" y="846879"/>
                <a:ext cx="589868" cy="871327"/>
              </a:xfrm>
              <a:custGeom>
                <a:avLst/>
                <a:gdLst/>
                <a:ahLst/>
                <a:cxnLst/>
                <a:rect l="l" t="t" r="r" b="b"/>
                <a:pathLst>
                  <a:path w="15978" h="23602" extrusionOk="0">
                    <a:moveTo>
                      <a:pt x="799" y="0"/>
                    </a:moveTo>
                    <a:cubicBezTo>
                      <a:pt x="502" y="0"/>
                      <a:pt x="229" y="91"/>
                      <a:pt x="0" y="274"/>
                    </a:cubicBezTo>
                    <a:lnTo>
                      <a:pt x="5227" y="22552"/>
                    </a:lnTo>
                    <a:lnTo>
                      <a:pt x="6528" y="23601"/>
                    </a:lnTo>
                    <a:cubicBezTo>
                      <a:pt x="6802" y="23510"/>
                      <a:pt x="7053" y="23328"/>
                      <a:pt x="7190" y="23054"/>
                    </a:cubicBezTo>
                    <a:cubicBezTo>
                      <a:pt x="11344" y="15110"/>
                      <a:pt x="14380" y="8788"/>
                      <a:pt x="15567" y="6277"/>
                    </a:cubicBezTo>
                    <a:cubicBezTo>
                      <a:pt x="15841" y="5684"/>
                      <a:pt x="15978" y="5022"/>
                      <a:pt x="15202" y="4291"/>
                    </a:cubicBezTo>
                    <a:cubicBezTo>
                      <a:pt x="14837" y="3949"/>
                      <a:pt x="14220" y="3378"/>
                      <a:pt x="13901" y="3241"/>
                    </a:cubicBezTo>
                    <a:cubicBezTo>
                      <a:pt x="7966" y="616"/>
                      <a:pt x="2625" y="91"/>
                      <a:pt x="7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6" name="Google Shape;1286;p33"/>
              <p:cNvSpPr/>
              <p:nvPr/>
            </p:nvSpPr>
            <p:spPr>
              <a:xfrm>
                <a:off x="7773293" y="842154"/>
                <a:ext cx="987949" cy="882107"/>
              </a:xfrm>
              <a:custGeom>
                <a:avLst/>
                <a:gdLst/>
                <a:ahLst/>
                <a:cxnLst/>
                <a:rect l="l" t="t" r="r" b="b"/>
                <a:pathLst>
                  <a:path w="26761" h="23894" extrusionOk="0">
                    <a:moveTo>
                      <a:pt x="11219" y="230"/>
                    </a:moveTo>
                    <a:cubicBezTo>
                      <a:pt x="11506" y="230"/>
                      <a:pt x="11839" y="297"/>
                      <a:pt x="12098" y="334"/>
                    </a:cubicBezTo>
                    <a:cubicBezTo>
                      <a:pt x="13239" y="425"/>
                      <a:pt x="14358" y="585"/>
                      <a:pt x="15476" y="813"/>
                    </a:cubicBezTo>
                    <a:cubicBezTo>
                      <a:pt x="18717" y="1406"/>
                      <a:pt x="22894" y="2251"/>
                      <a:pt x="25359" y="4511"/>
                    </a:cubicBezTo>
                    <a:cubicBezTo>
                      <a:pt x="26683" y="6063"/>
                      <a:pt x="24036" y="9829"/>
                      <a:pt x="23305" y="11313"/>
                    </a:cubicBezTo>
                    <a:cubicBezTo>
                      <a:pt x="21981" y="13983"/>
                      <a:pt x="20657" y="16631"/>
                      <a:pt x="19311" y="19301"/>
                    </a:cubicBezTo>
                    <a:cubicBezTo>
                      <a:pt x="18595" y="20669"/>
                      <a:pt x="17705" y="23473"/>
                      <a:pt x="15943" y="23473"/>
                    </a:cubicBezTo>
                    <a:cubicBezTo>
                      <a:pt x="15794" y="23473"/>
                      <a:pt x="15638" y="23453"/>
                      <a:pt x="15476" y="23410"/>
                    </a:cubicBezTo>
                    <a:cubicBezTo>
                      <a:pt x="14449" y="23136"/>
                      <a:pt x="13422" y="22611"/>
                      <a:pt x="12440" y="22223"/>
                    </a:cubicBezTo>
                    <a:cubicBezTo>
                      <a:pt x="10911" y="21630"/>
                      <a:pt x="9382" y="21036"/>
                      <a:pt x="7830" y="20488"/>
                    </a:cubicBezTo>
                    <a:cubicBezTo>
                      <a:pt x="6300" y="19940"/>
                      <a:pt x="4588" y="19644"/>
                      <a:pt x="3150" y="18959"/>
                    </a:cubicBezTo>
                    <a:cubicBezTo>
                      <a:pt x="1" y="17498"/>
                      <a:pt x="3333" y="13024"/>
                      <a:pt x="4315" y="11084"/>
                    </a:cubicBezTo>
                    <a:cubicBezTo>
                      <a:pt x="5753" y="8300"/>
                      <a:pt x="7213" y="5538"/>
                      <a:pt x="8811" y="2844"/>
                    </a:cubicBezTo>
                    <a:cubicBezTo>
                      <a:pt x="9290" y="2023"/>
                      <a:pt x="9975" y="448"/>
                      <a:pt x="11025" y="242"/>
                    </a:cubicBezTo>
                    <a:cubicBezTo>
                      <a:pt x="11086" y="234"/>
                      <a:pt x="11151" y="230"/>
                      <a:pt x="11219" y="230"/>
                    </a:cubicBezTo>
                    <a:close/>
                    <a:moveTo>
                      <a:pt x="11626" y="1"/>
                    </a:moveTo>
                    <a:cubicBezTo>
                      <a:pt x="11462" y="1"/>
                      <a:pt x="11299" y="5"/>
                      <a:pt x="11139" y="14"/>
                    </a:cubicBezTo>
                    <a:cubicBezTo>
                      <a:pt x="10409" y="82"/>
                      <a:pt x="10158" y="288"/>
                      <a:pt x="9747" y="859"/>
                    </a:cubicBezTo>
                    <a:cubicBezTo>
                      <a:pt x="8720" y="2319"/>
                      <a:pt x="7875" y="3963"/>
                      <a:pt x="7031" y="5515"/>
                    </a:cubicBezTo>
                    <a:cubicBezTo>
                      <a:pt x="5501" y="8231"/>
                      <a:pt x="4086" y="10993"/>
                      <a:pt x="2694" y="13778"/>
                    </a:cubicBezTo>
                    <a:cubicBezTo>
                      <a:pt x="2078" y="15033"/>
                      <a:pt x="571" y="16882"/>
                      <a:pt x="1690" y="18206"/>
                    </a:cubicBezTo>
                    <a:cubicBezTo>
                      <a:pt x="2283" y="18913"/>
                      <a:pt x="3128" y="19233"/>
                      <a:pt x="3972" y="19484"/>
                    </a:cubicBezTo>
                    <a:cubicBezTo>
                      <a:pt x="5753" y="20032"/>
                      <a:pt x="7533" y="20602"/>
                      <a:pt x="9290" y="21242"/>
                    </a:cubicBezTo>
                    <a:cubicBezTo>
                      <a:pt x="10728" y="21789"/>
                      <a:pt x="12166" y="22360"/>
                      <a:pt x="13604" y="22931"/>
                    </a:cubicBezTo>
                    <a:cubicBezTo>
                      <a:pt x="14346" y="23214"/>
                      <a:pt x="15484" y="23894"/>
                      <a:pt x="16340" y="23894"/>
                    </a:cubicBezTo>
                    <a:cubicBezTo>
                      <a:pt x="16380" y="23894"/>
                      <a:pt x="16419" y="23892"/>
                      <a:pt x="16458" y="23889"/>
                    </a:cubicBezTo>
                    <a:cubicBezTo>
                      <a:pt x="17142" y="23844"/>
                      <a:pt x="17393" y="23433"/>
                      <a:pt x="17690" y="22908"/>
                    </a:cubicBezTo>
                    <a:cubicBezTo>
                      <a:pt x="18717" y="21219"/>
                      <a:pt x="19516" y="19370"/>
                      <a:pt x="20406" y="17612"/>
                    </a:cubicBezTo>
                    <a:cubicBezTo>
                      <a:pt x="21844" y="14759"/>
                      <a:pt x="23282" y="11906"/>
                      <a:pt x="24675" y="9030"/>
                    </a:cubicBezTo>
                    <a:cubicBezTo>
                      <a:pt x="25379" y="7531"/>
                      <a:pt x="26760" y="5852"/>
                      <a:pt x="25539" y="4352"/>
                    </a:cubicBezTo>
                    <a:lnTo>
                      <a:pt x="25539" y="4352"/>
                    </a:lnTo>
                    <a:cubicBezTo>
                      <a:pt x="25533" y="4344"/>
                      <a:pt x="25527" y="4336"/>
                      <a:pt x="25519" y="4328"/>
                    </a:cubicBezTo>
                    <a:lnTo>
                      <a:pt x="25519" y="4328"/>
                    </a:lnTo>
                    <a:cubicBezTo>
                      <a:pt x="25519" y="4328"/>
                      <a:pt x="25519" y="4328"/>
                      <a:pt x="25519" y="4328"/>
                    </a:cubicBezTo>
                    <a:cubicBezTo>
                      <a:pt x="25517" y="4326"/>
                      <a:pt x="25514" y="4323"/>
                      <a:pt x="25512" y="4321"/>
                    </a:cubicBezTo>
                    <a:lnTo>
                      <a:pt x="25512" y="4321"/>
                    </a:lnTo>
                    <a:cubicBezTo>
                      <a:pt x="23389" y="2386"/>
                      <a:pt x="20198" y="1657"/>
                      <a:pt x="17439" y="996"/>
                    </a:cubicBezTo>
                    <a:cubicBezTo>
                      <a:pt x="15675" y="575"/>
                      <a:pt x="13523" y="1"/>
                      <a:pt x="1162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7" name="Google Shape;1287;p33"/>
              <p:cNvSpPr/>
              <p:nvPr/>
            </p:nvSpPr>
            <p:spPr>
              <a:xfrm>
                <a:off x="7816265" y="846805"/>
                <a:ext cx="878932" cy="834852"/>
              </a:xfrm>
              <a:custGeom>
                <a:avLst/>
                <a:gdLst/>
                <a:ahLst/>
                <a:cxnLst/>
                <a:rect l="l" t="t" r="r" b="b"/>
                <a:pathLst>
                  <a:path w="23808" h="22614" extrusionOk="0">
                    <a:moveTo>
                      <a:pt x="9799" y="0"/>
                    </a:moveTo>
                    <a:cubicBezTo>
                      <a:pt x="9412" y="0"/>
                      <a:pt x="9051" y="202"/>
                      <a:pt x="8834" y="527"/>
                    </a:cubicBezTo>
                    <a:cubicBezTo>
                      <a:pt x="5296" y="6211"/>
                      <a:pt x="1621" y="13697"/>
                      <a:pt x="275" y="16482"/>
                    </a:cubicBezTo>
                    <a:cubicBezTo>
                      <a:pt x="1" y="17075"/>
                      <a:pt x="275" y="17783"/>
                      <a:pt x="891" y="18034"/>
                    </a:cubicBezTo>
                    <a:cubicBezTo>
                      <a:pt x="5707" y="19929"/>
                      <a:pt x="11390" y="21846"/>
                      <a:pt x="13582" y="22554"/>
                    </a:cubicBezTo>
                    <a:cubicBezTo>
                      <a:pt x="13698" y="22594"/>
                      <a:pt x="13817" y="22613"/>
                      <a:pt x="13935" y="22613"/>
                    </a:cubicBezTo>
                    <a:cubicBezTo>
                      <a:pt x="14346" y="22613"/>
                      <a:pt x="14738" y="22379"/>
                      <a:pt x="14951" y="22006"/>
                    </a:cubicBezTo>
                    <a:cubicBezTo>
                      <a:pt x="19083" y="14063"/>
                      <a:pt x="22324" y="7283"/>
                      <a:pt x="23534" y="4773"/>
                    </a:cubicBezTo>
                    <a:cubicBezTo>
                      <a:pt x="23807" y="4202"/>
                      <a:pt x="23534" y="3494"/>
                      <a:pt x="22963" y="3243"/>
                    </a:cubicBezTo>
                    <a:cubicBezTo>
                      <a:pt x="17028" y="618"/>
                      <a:pt x="11687" y="93"/>
                      <a:pt x="9861" y="2"/>
                    </a:cubicBezTo>
                    <a:cubicBezTo>
                      <a:pt x="9840" y="1"/>
                      <a:pt x="9820" y="0"/>
                      <a:pt x="97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8" name="Google Shape;1288;p33"/>
              <p:cNvSpPr/>
              <p:nvPr/>
            </p:nvSpPr>
            <p:spPr>
              <a:xfrm>
                <a:off x="7829740" y="886418"/>
                <a:ext cx="808161" cy="767183"/>
              </a:xfrm>
              <a:custGeom>
                <a:avLst/>
                <a:gdLst/>
                <a:ahLst/>
                <a:cxnLst/>
                <a:rect l="l" t="t" r="r" b="b"/>
                <a:pathLst>
                  <a:path w="21891" h="20781" extrusionOk="0">
                    <a:moveTo>
                      <a:pt x="9020" y="0"/>
                    </a:moveTo>
                    <a:cubicBezTo>
                      <a:pt x="8657" y="0"/>
                      <a:pt x="8321" y="180"/>
                      <a:pt x="8127" y="481"/>
                    </a:cubicBezTo>
                    <a:cubicBezTo>
                      <a:pt x="4885" y="5708"/>
                      <a:pt x="1484" y="12579"/>
                      <a:pt x="275" y="15135"/>
                    </a:cubicBezTo>
                    <a:cubicBezTo>
                      <a:pt x="1" y="15683"/>
                      <a:pt x="252" y="16345"/>
                      <a:pt x="823" y="16573"/>
                    </a:cubicBezTo>
                    <a:cubicBezTo>
                      <a:pt x="5273" y="18331"/>
                      <a:pt x="10478" y="20065"/>
                      <a:pt x="12486" y="20727"/>
                    </a:cubicBezTo>
                    <a:cubicBezTo>
                      <a:pt x="12600" y="20764"/>
                      <a:pt x="12715" y="20781"/>
                      <a:pt x="12828" y="20781"/>
                    </a:cubicBezTo>
                    <a:cubicBezTo>
                      <a:pt x="13212" y="20781"/>
                      <a:pt x="13570" y="20578"/>
                      <a:pt x="13765" y="20225"/>
                    </a:cubicBezTo>
                    <a:cubicBezTo>
                      <a:pt x="17554" y="12921"/>
                      <a:pt x="20544" y="6690"/>
                      <a:pt x="21639" y="4384"/>
                    </a:cubicBezTo>
                    <a:cubicBezTo>
                      <a:pt x="21890" y="3837"/>
                      <a:pt x="21662" y="3197"/>
                      <a:pt x="21114" y="2969"/>
                    </a:cubicBezTo>
                    <a:cubicBezTo>
                      <a:pt x="15659" y="550"/>
                      <a:pt x="10774" y="70"/>
                      <a:pt x="9085" y="2"/>
                    </a:cubicBezTo>
                    <a:cubicBezTo>
                      <a:pt x="9064" y="1"/>
                      <a:pt x="9042" y="0"/>
                      <a:pt x="902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9" name="Google Shape;1289;p33"/>
              <p:cNvSpPr/>
              <p:nvPr/>
            </p:nvSpPr>
            <p:spPr>
              <a:xfrm>
                <a:off x="8058942" y="886703"/>
                <a:ext cx="147153" cy="136226"/>
              </a:xfrm>
              <a:custGeom>
                <a:avLst/>
                <a:gdLst/>
                <a:ahLst/>
                <a:cxnLst/>
                <a:rect l="l" t="t" r="r" b="b"/>
                <a:pathLst>
                  <a:path w="3986" h="3690" extrusionOk="0">
                    <a:moveTo>
                      <a:pt x="2932" y="1"/>
                    </a:moveTo>
                    <a:cubicBezTo>
                      <a:pt x="2659" y="1"/>
                      <a:pt x="2405" y="51"/>
                      <a:pt x="2283" y="164"/>
                    </a:cubicBezTo>
                    <a:cubicBezTo>
                      <a:pt x="1895" y="529"/>
                      <a:pt x="0" y="3520"/>
                      <a:pt x="160" y="3679"/>
                    </a:cubicBezTo>
                    <a:cubicBezTo>
                      <a:pt x="167" y="3686"/>
                      <a:pt x="177" y="3690"/>
                      <a:pt x="188" y="3690"/>
                    </a:cubicBezTo>
                    <a:cubicBezTo>
                      <a:pt x="477" y="3690"/>
                      <a:pt x="2114" y="1585"/>
                      <a:pt x="2465" y="1169"/>
                    </a:cubicBezTo>
                    <a:cubicBezTo>
                      <a:pt x="2853" y="735"/>
                      <a:pt x="3812" y="781"/>
                      <a:pt x="3926" y="415"/>
                    </a:cubicBezTo>
                    <a:cubicBezTo>
                      <a:pt x="3985" y="165"/>
                      <a:pt x="3428" y="1"/>
                      <a:pt x="29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0" name="Google Shape;1290;p33"/>
              <p:cNvSpPr/>
              <p:nvPr/>
            </p:nvSpPr>
            <p:spPr>
              <a:xfrm>
                <a:off x="7804488" y="842597"/>
                <a:ext cx="889010" cy="843085"/>
              </a:xfrm>
              <a:custGeom>
                <a:avLst/>
                <a:gdLst/>
                <a:ahLst/>
                <a:cxnLst/>
                <a:rect l="l" t="t" r="r" b="b"/>
                <a:pathLst>
                  <a:path w="24081" h="22837" extrusionOk="0">
                    <a:moveTo>
                      <a:pt x="10180" y="230"/>
                    </a:moveTo>
                    <a:cubicBezTo>
                      <a:pt x="12417" y="367"/>
                      <a:pt x="14654" y="732"/>
                      <a:pt x="16822" y="1280"/>
                    </a:cubicBezTo>
                    <a:cubicBezTo>
                      <a:pt x="18329" y="1645"/>
                      <a:pt x="19790" y="2102"/>
                      <a:pt x="21228" y="2627"/>
                    </a:cubicBezTo>
                    <a:cubicBezTo>
                      <a:pt x="22574" y="3152"/>
                      <a:pt x="24035" y="3335"/>
                      <a:pt x="23533" y="5297"/>
                    </a:cubicBezTo>
                    <a:cubicBezTo>
                      <a:pt x="23465" y="5571"/>
                      <a:pt x="23259" y="5868"/>
                      <a:pt x="23122" y="6119"/>
                    </a:cubicBezTo>
                    <a:cubicBezTo>
                      <a:pt x="22118" y="8242"/>
                      <a:pt x="21091" y="10342"/>
                      <a:pt x="20064" y="12442"/>
                    </a:cubicBezTo>
                    <a:cubicBezTo>
                      <a:pt x="18694" y="15158"/>
                      <a:pt x="17507" y="18194"/>
                      <a:pt x="15841" y="20750"/>
                    </a:cubicBezTo>
                    <a:cubicBezTo>
                      <a:pt x="15293" y="21592"/>
                      <a:pt x="14746" y="22435"/>
                      <a:pt x="13732" y="22435"/>
                    </a:cubicBezTo>
                    <a:cubicBezTo>
                      <a:pt x="13647" y="22435"/>
                      <a:pt x="13559" y="22429"/>
                      <a:pt x="13467" y="22416"/>
                    </a:cubicBezTo>
                    <a:cubicBezTo>
                      <a:pt x="13033" y="22348"/>
                      <a:pt x="12554" y="22097"/>
                      <a:pt x="12143" y="21960"/>
                    </a:cubicBezTo>
                    <a:cubicBezTo>
                      <a:pt x="10956" y="21572"/>
                      <a:pt x="9769" y="21161"/>
                      <a:pt x="8582" y="20750"/>
                    </a:cubicBezTo>
                    <a:cubicBezTo>
                      <a:pt x="7053" y="20202"/>
                      <a:pt x="5524" y="19655"/>
                      <a:pt x="4017" y="19107"/>
                    </a:cubicBezTo>
                    <a:cubicBezTo>
                      <a:pt x="3378" y="18856"/>
                      <a:pt x="2397" y="18673"/>
                      <a:pt x="1849" y="18262"/>
                    </a:cubicBezTo>
                    <a:cubicBezTo>
                      <a:pt x="228" y="17052"/>
                      <a:pt x="776" y="16505"/>
                      <a:pt x="1278" y="15432"/>
                    </a:cubicBezTo>
                    <a:cubicBezTo>
                      <a:pt x="2351" y="13263"/>
                      <a:pt x="3447" y="11095"/>
                      <a:pt x="4565" y="8950"/>
                    </a:cubicBezTo>
                    <a:cubicBezTo>
                      <a:pt x="5250" y="7648"/>
                      <a:pt x="5957" y="6347"/>
                      <a:pt x="6688" y="5069"/>
                    </a:cubicBezTo>
                    <a:cubicBezTo>
                      <a:pt x="7327" y="3928"/>
                      <a:pt x="8719" y="413"/>
                      <a:pt x="10180" y="230"/>
                    </a:cubicBezTo>
                    <a:close/>
                    <a:moveTo>
                      <a:pt x="10199" y="0"/>
                    </a:moveTo>
                    <a:cubicBezTo>
                      <a:pt x="10193" y="0"/>
                      <a:pt x="10187" y="1"/>
                      <a:pt x="10180" y="2"/>
                    </a:cubicBezTo>
                    <a:cubicBezTo>
                      <a:pt x="10169" y="2"/>
                      <a:pt x="10158" y="4"/>
                      <a:pt x="10149" y="6"/>
                    </a:cubicBezTo>
                    <a:lnTo>
                      <a:pt x="10149" y="6"/>
                    </a:lnTo>
                    <a:cubicBezTo>
                      <a:pt x="9510" y="101"/>
                      <a:pt x="9261" y="330"/>
                      <a:pt x="8902" y="847"/>
                    </a:cubicBezTo>
                    <a:cubicBezTo>
                      <a:pt x="7920" y="2216"/>
                      <a:pt x="7144" y="3768"/>
                      <a:pt x="6323" y="5229"/>
                    </a:cubicBezTo>
                    <a:cubicBezTo>
                      <a:pt x="4839" y="7900"/>
                      <a:pt x="3424" y="10616"/>
                      <a:pt x="2077" y="13332"/>
                    </a:cubicBezTo>
                    <a:cubicBezTo>
                      <a:pt x="1575" y="14313"/>
                      <a:pt x="0" y="16391"/>
                      <a:pt x="479" y="17555"/>
                    </a:cubicBezTo>
                    <a:cubicBezTo>
                      <a:pt x="799" y="18399"/>
                      <a:pt x="1986" y="18559"/>
                      <a:pt x="2716" y="18856"/>
                    </a:cubicBezTo>
                    <a:cubicBezTo>
                      <a:pt x="4337" y="19472"/>
                      <a:pt x="5980" y="20065"/>
                      <a:pt x="7647" y="20659"/>
                    </a:cubicBezTo>
                    <a:cubicBezTo>
                      <a:pt x="8970" y="21115"/>
                      <a:pt x="10294" y="21595"/>
                      <a:pt x="11641" y="22028"/>
                    </a:cubicBezTo>
                    <a:cubicBezTo>
                      <a:pt x="12302" y="22263"/>
                      <a:pt x="13381" y="22836"/>
                      <a:pt x="14135" y="22836"/>
                    </a:cubicBezTo>
                    <a:cubicBezTo>
                      <a:pt x="14188" y="22836"/>
                      <a:pt x="14239" y="22833"/>
                      <a:pt x="14289" y="22827"/>
                    </a:cubicBezTo>
                    <a:cubicBezTo>
                      <a:pt x="14973" y="22759"/>
                      <a:pt x="15225" y="22371"/>
                      <a:pt x="15544" y="21846"/>
                    </a:cubicBezTo>
                    <a:cubicBezTo>
                      <a:pt x="16503" y="20225"/>
                      <a:pt x="17279" y="18468"/>
                      <a:pt x="18123" y="16779"/>
                    </a:cubicBezTo>
                    <a:cubicBezTo>
                      <a:pt x="19470" y="14131"/>
                      <a:pt x="20794" y="11460"/>
                      <a:pt x="22118" y="8767"/>
                    </a:cubicBezTo>
                    <a:cubicBezTo>
                      <a:pt x="22666" y="7603"/>
                      <a:pt x="24035" y="5777"/>
                      <a:pt x="24058" y="4453"/>
                    </a:cubicBezTo>
                    <a:cubicBezTo>
                      <a:pt x="24081" y="3517"/>
                      <a:pt x="23350" y="3289"/>
                      <a:pt x="22643" y="2969"/>
                    </a:cubicBezTo>
                    <a:cubicBezTo>
                      <a:pt x="20999" y="2193"/>
                      <a:pt x="19219" y="1668"/>
                      <a:pt x="17484" y="1212"/>
                    </a:cubicBezTo>
                    <a:cubicBezTo>
                      <a:pt x="15102" y="577"/>
                      <a:pt x="12676" y="144"/>
                      <a:pt x="10226" y="5"/>
                    </a:cubicBezTo>
                    <a:lnTo>
                      <a:pt x="10226" y="5"/>
                    </a:lnTo>
                    <a:cubicBezTo>
                      <a:pt x="10218" y="2"/>
                      <a:pt x="10209" y="0"/>
                      <a:pt x="101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1" name="Google Shape;1291;p33"/>
              <p:cNvSpPr/>
              <p:nvPr/>
            </p:nvSpPr>
            <p:spPr>
              <a:xfrm>
                <a:off x="7991549" y="1192759"/>
                <a:ext cx="133161" cy="95358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2583" extrusionOk="0">
                    <a:moveTo>
                      <a:pt x="1161" y="1"/>
                    </a:moveTo>
                    <a:cubicBezTo>
                      <a:pt x="1012" y="1"/>
                      <a:pt x="875" y="86"/>
                      <a:pt x="799" y="218"/>
                    </a:cubicBezTo>
                    <a:cubicBezTo>
                      <a:pt x="571" y="651"/>
                      <a:pt x="343" y="1085"/>
                      <a:pt x="114" y="1519"/>
                    </a:cubicBezTo>
                    <a:cubicBezTo>
                      <a:pt x="0" y="1747"/>
                      <a:pt x="137" y="2021"/>
                      <a:pt x="388" y="2089"/>
                    </a:cubicBezTo>
                    <a:cubicBezTo>
                      <a:pt x="913" y="2204"/>
                      <a:pt x="1552" y="2363"/>
                      <a:pt x="2306" y="2569"/>
                    </a:cubicBezTo>
                    <a:cubicBezTo>
                      <a:pt x="2338" y="2578"/>
                      <a:pt x="2371" y="2582"/>
                      <a:pt x="2406" y="2582"/>
                    </a:cubicBezTo>
                    <a:cubicBezTo>
                      <a:pt x="2542" y="2582"/>
                      <a:pt x="2685" y="2509"/>
                      <a:pt x="2739" y="2363"/>
                    </a:cubicBezTo>
                    <a:cubicBezTo>
                      <a:pt x="2990" y="1930"/>
                      <a:pt x="3242" y="1496"/>
                      <a:pt x="3470" y="1039"/>
                    </a:cubicBezTo>
                    <a:cubicBezTo>
                      <a:pt x="3607" y="811"/>
                      <a:pt x="3470" y="537"/>
                      <a:pt x="3219" y="469"/>
                    </a:cubicBezTo>
                    <a:cubicBezTo>
                      <a:pt x="2443" y="286"/>
                      <a:pt x="1804" y="126"/>
                      <a:pt x="1256" y="12"/>
                    </a:cubicBezTo>
                    <a:cubicBezTo>
                      <a:pt x="1224" y="4"/>
                      <a:pt x="1192" y="1"/>
                      <a:pt x="11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2" name="Google Shape;1292;p33"/>
              <p:cNvSpPr/>
              <p:nvPr/>
            </p:nvSpPr>
            <p:spPr>
              <a:xfrm>
                <a:off x="8113709" y="1222256"/>
                <a:ext cx="118874" cy="94841"/>
              </a:xfrm>
              <a:custGeom>
                <a:avLst/>
                <a:gdLst/>
                <a:ahLst/>
                <a:cxnLst/>
                <a:rect l="l" t="t" r="r" b="b"/>
                <a:pathLst>
                  <a:path w="3220" h="2569" extrusionOk="0">
                    <a:moveTo>
                      <a:pt x="1217" y="0"/>
                    </a:moveTo>
                    <a:cubicBezTo>
                      <a:pt x="1081" y="0"/>
                      <a:pt x="944" y="86"/>
                      <a:pt x="868" y="218"/>
                    </a:cubicBezTo>
                    <a:cubicBezTo>
                      <a:pt x="617" y="674"/>
                      <a:pt x="366" y="1108"/>
                      <a:pt x="138" y="1564"/>
                    </a:cubicBezTo>
                    <a:cubicBezTo>
                      <a:pt x="1" y="1793"/>
                      <a:pt x="138" y="2066"/>
                      <a:pt x="389" y="2135"/>
                    </a:cubicBezTo>
                    <a:cubicBezTo>
                      <a:pt x="846" y="2272"/>
                      <a:pt x="1348" y="2409"/>
                      <a:pt x="1895" y="2546"/>
                    </a:cubicBezTo>
                    <a:cubicBezTo>
                      <a:pt x="1932" y="2562"/>
                      <a:pt x="1971" y="2569"/>
                      <a:pt x="2011" y="2569"/>
                    </a:cubicBezTo>
                    <a:cubicBezTo>
                      <a:pt x="2143" y="2569"/>
                      <a:pt x="2282" y="2486"/>
                      <a:pt x="2352" y="2363"/>
                    </a:cubicBezTo>
                    <a:cubicBezTo>
                      <a:pt x="2603" y="1907"/>
                      <a:pt x="2854" y="1450"/>
                      <a:pt x="3105" y="994"/>
                    </a:cubicBezTo>
                    <a:cubicBezTo>
                      <a:pt x="3219" y="765"/>
                      <a:pt x="3105" y="492"/>
                      <a:pt x="2854" y="423"/>
                    </a:cubicBezTo>
                    <a:cubicBezTo>
                      <a:pt x="2306" y="263"/>
                      <a:pt x="1804" y="149"/>
                      <a:pt x="1302" y="12"/>
                    </a:cubicBezTo>
                    <a:cubicBezTo>
                      <a:pt x="1274" y="4"/>
                      <a:pt x="1246" y="0"/>
                      <a:pt x="121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3" name="Google Shape;1293;p33"/>
              <p:cNvSpPr/>
              <p:nvPr/>
            </p:nvSpPr>
            <p:spPr>
              <a:xfrm>
                <a:off x="8220733" y="1250831"/>
                <a:ext cx="121385" cy="97462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40" extrusionOk="0">
                    <a:moveTo>
                      <a:pt x="1239" y="1"/>
                    </a:moveTo>
                    <a:cubicBezTo>
                      <a:pt x="1095" y="1"/>
                      <a:pt x="964" y="74"/>
                      <a:pt x="891" y="220"/>
                    </a:cubicBezTo>
                    <a:cubicBezTo>
                      <a:pt x="640" y="676"/>
                      <a:pt x="389" y="1133"/>
                      <a:pt x="138" y="1589"/>
                    </a:cubicBezTo>
                    <a:cubicBezTo>
                      <a:pt x="1" y="1817"/>
                      <a:pt x="115" y="2114"/>
                      <a:pt x="366" y="2183"/>
                    </a:cubicBezTo>
                    <a:cubicBezTo>
                      <a:pt x="868" y="2320"/>
                      <a:pt x="1393" y="2457"/>
                      <a:pt x="1918" y="2616"/>
                    </a:cubicBezTo>
                    <a:cubicBezTo>
                      <a:pt x="1960" y="2632"/>
                      <a:pt x="2003" y="2639"/>
                      <a:pt x="2046" y="2639"/>
                    </a:cubicBezTo>
                    <a:cubicBezTo>
                      <a:pt x="2189" y="2639"/>
                      <a:pt x="2327" y="2557"/>
                      <a:pt x="2397" y="2434"/>
                    </a:cubicBezTo>
                    <a:cubicBezTo>
                      <a:pt x="2649" y="1954"/>
                      <a:pt x="2900" y="1498"/>
                      <a:pt x="3151" y="1019"/>
                    </a:cubicBezTo>
                    <a:cubicBezTo>
                      <a:pt x="3288" y="790"/>
                      <a:pt x="3151" y="516"/>
                      <a:pt x="2922" y="448"/>
                    </a:cubicBezTo>
                    <a:cubicBezTo>
                      <a:pt x="2375" y="288"/>
                      <a:pt x="1850" y="151"/>
                      <a:pt x="1347" y="14"/>
                    </a:cubicBezTo>
                    <a:cubicBezTo>
                      <a:pt x="1311" y="5"/>
                      <a:pt x="1274" y="1"/>
                      <a:pt x="123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4" name="Google Shape;1294;p33"/>
              <p:cNvSpPr/>
              <p:nvPr/>
            </p:nvSpPr>
            <p:spPr>
              <a:xfrm>
                <a:off x="8329455" y="1281251"/>
                <a:ext cx="144975" cy="107467"/>
              </a:xfrm>
              <a:custGeom>
                <a:avLst/>
                <a:gdLst/>
                <a:ahLst/>
                <a:cxnLst/>
                <a:rect l="l" t="t" r="r" b="b"/>
                <a:pathLst>
                  <a:path w="3927" h="2911" extrusionOk="0">
                    <a:moveTo>
                      <a:pt x="1252" y="0"/>
                    </a:moveTo>
                    <a:cubicBezTo>
                      <a:pt x="1103" y="0"/>
                      <a:pt x="966" y="85"/>
                      <a:pt x="890" y="217"/>
                    </a:cubicBezTo>
                    <a:cubicBezTo>
                      <a:pt x="639" y="697"/>
                      <a:pt x="365" y="1153"/>
                      <a:pt x="114" y="1633"/>
                    </a:cubicBezTo>
                    <a:cubicBezTo>
                      <a:pt x="0" y="1861"/>
                      <a:pt x="114" y="2135"/>
                      <a:pt x="365" y="2203"/>
                    </a:cubicBezTo>
                    <a:cubicBezTo>
                      <a:pt x="1073" y="2431"/>
                      <a:pt x="1826" y="2660"/>
                      <a:pt x="2602" y="2888"/>
                    </a:cubicBezTo>
                    <a:cubicBezTo>
                      <a:pt x="2649" y="2904"/>
                      <a:pt x="2697" y="2911"/>
                      <a:pt x="2742" y="2911"/>
                    </a:cubicBezTo>
                    <a:cubicBezTo>
                      <a:pt x="2895" y="2911"/>
                      <a:pt x="3029" y="2829"/>
                      <a:pt x="3082" y="2705"/>
                    </a:cubicBezTo>
                    <a:cubicBezTo>
                      <a:pt x="3333" y="2203"/>
                      <a:pt x="3584" y="1724"/>
                      <a:pt x="3812" y="1245"/>
                    </a:cubicBezTo>
                    <a:cubicBezTo>
                      <a:pt x="3926" y="1016"/>
                      <a:pt x="3812" y="742"/>
                      <a:pt x="3584" y="674"/>
                    </a:cubicBezTo>
                    <a:cubicBezTo>
                      <a:pt x="2808" y="446"/>
                      <a:pt x="2055" y="240"/>
                      <a:pt x="1347" y="12"/>
                    </a:cubicBezTo>
                    <a:cubicBezTo>
                      <a:pt x="1315" y="4"/>
                      <a:pt x="1283" y="0"/>
                      <a:pt x="125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5" name="Google Shape;1295;p33"/>
              <p:cNvSpPr/>
              <p:nvPr/>
            </p:nvSpPr>
            <p:spPr>
              <a:xfrm>
                <a:off x="8166797" y="1125274"/>
                <a:ext cx="119723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243" h="2560" extrusionOk="0">
                    <a:moveTo>
                      <a:pt x="1202" y="0"/>
                    </a:moveTo>
                    <a:cubicBezTo>
                      <a:pt x="1071" y="0"/>
                      <a:pt x="941" y="70"/>
                      <a:pt x="868" y="197"/>
                    </a:cubicBezTo>
                    <a:cubicBezTo>
                      <a:pt x="640" y="653"/>
                      <a:pt x="389" y="1110"/>
                      <a:pt x="115" y="1566"/>
                    </a:cubicBezTo>
                    <a:cubicBezTo>
                      <a:pt x="1" y="1795"/>
                      <a:pt x="115" y="2091"/>
                      <a:pt x="366" y="2160"/>
                    </a:cubicBezTo>
                    <a:cubicBezTo>
                      <a:pt x="846" y="2274"/>
                      <a:pt x="1370" y="2411"/>
                      <a:pt x="1895" y="2548"/>
                    </a:cubicBezTo>
                    <a:cubicBezTo>
                      <a:pt x="1927" y="2556"/>
                      <a:pt x="1959" y="2560"/>
                      <a:pt x="1990" y="2560"/>
                    </a:cubicBezTo>
                    <a:cubicBezTo>
                      <a:pt x="2139" y="2560"/>
                      <a:pt x="2277" y="2474"/>
                      <a:pt x="2352" y="2342"/>
                    </a:cubicBezTo>
                    <a:cubicBezTo>
                      <a:pt x="2603" y="1886"/>
                      <a:pt x="2854" y="1429"/>
                      <a:pt x="3105" y="973"/>
                    </a:cubicBezTo>
                    <a:cubicBezTo>
                      <a:pt x="3242" y="745"/>
                      <a:pt x="3105" y="448"/>
                      <a:pt x="2854" y="402"/>
                    </a:cubicBezTo>
                    <a:cubicBezTo>
                      <a:pt x="2306" y="265"/>
                      <a:pt x="1804" y="128"/>
                      <a:pt x="1302" y="14"/>
                    </a:cubicBezTo>
                    <a:cubicBezTo>
                      <a:pt x="1269" y="5"/>
                      <a:pt x="1236" y="0"/>
                      <a:pt x="12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6" name="Google Shape;1296;p33"/>
              <p:cNvSpPr/>
              <p:nvPr/>
            </p:nvSpPr>
            <p:spPr>
              <a:xfrm>
                <a:off x="8274670" y="1152298"/>
                <a:ext cx="121385" cy="97388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38" extrusionOk="0">
                    <a:moveTo>
                      <a:pt x="1252" y="1"/>
                    </a:moveTo>
                    <a:cubicBezTo>
                      <a:pt x="1104" y="1"/>
                      <a:pt x="966" y="86"/>
                      <a:pt x="891" y="218"/>
                    </a:cubicBezTo>
                    <a:cubicBezTo>
                      <a:pt x="640" y="675"/>
                      <a:pt x="389" y="1131"/>
                      <a:pt x="115" y="1610"/>
                    </a:cubicBezTo>
                    <a:cubicBezTo>
                      <a:pt x="1" y="1839"/>
                      <a:pt x="115" y="2113"/>
                      <a:pt x="366" y="2181"/>
                    </a:cubicBezTo>
                    <a:cubicBezTo>
                      <a:pt x="868" y="2318"/>
                      <a:pt x="1393" y="2478"/>
                      <a:pt x="1918" y="2615"/>
                    </a:cubicBezTo>
                    <a:cubicBezTo>
                      <a:pt x="1960" y="2630"/>
                      <a:pt x="2002" y="2638"/>
                      <a:pt x="2042" y="2638"/>
                    </a:cubicBezTo>
                    <a:cubicBezTo>
                      <a:pt x="2179" y="2638"/>
                      <a:pt x="2304" y="2555"/>
                      <a:pt x="2374" y="2432"/>
                    </a:cubicBezTo>
                    <a:cubicBezTo>
                      <a:pt x="2648" y="1953"/>
                      <a:pt x="2899" y="1474"/>
                      <a:pt x="3151" y="1017"/>
                    </a:cubicBezTo>
                    <a:cubicBezTo>
                      <a:pt x="3287" y="789"/>
                      <a:pt x="3151" y="515"/>
                      <a:pt x="2899" y="446"/>
                    </a:cubicBezTo>
                    <a:cubicBezTo>
                      <a:pt x="2374" y="287"/>
                      <a:pt x="1849" y="150"/>
                      <a:pt x="1347" y="13"/>
                    </a:cubicBezTo>
                    <a:cubicBezTo>
                      <a:pt x="1315" y="5"/>
                      <a:pt x="1284" y="1"/>
                      <a:pt x="125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7" name="Google Shape;1297;p33"/>
              <p:cNvSpPr/>
              <p:nvPr/>
            </p:nvSpPr>
            <p:spPr>
              <a:xfrm>
                <a:off x="8042089" y="1096700"/>
                <a:ext cx="134860" cy="95284"/>
              </a:xfrm>
              <a:custGeom>
                <a:avLst/>
                <a:gdLst/>
                <a:ahLst/>
                <a:cxnLst/>
                <a:rect l="l" t="t" r="r" b="b"/>
                <a:pathLst>
                  <a:path w="3653" h="2581" extrusionOk="0">
                    <a:moveTo>
                      <a:pt x="1171" y="0"/>
                    </a:moveTo>
                    <a:cubicBezTo>
                      <a:pt x="1036" y="0"/>
                      <a:pt x="902" y="86"/>
                      <a:pt x="845" y="218"/>
                    </a:cubicBezTo>
                    <a:cubicBezTo>
                      <a:pt x="594" y="651"/>
                      <a:pt x="366" y="1085"/>
                      <a:pt x="115" y="1519"/>
                    </a:cubicBezTo>
                    <a:cubicBezTo>
                      <a:pt x="1" y="1747"/>
                      <a:pt x="115" y="2044"/>
                      <a:pt x="389" y="2112"/>
                    </a:cubicBezTo>
                    <a:cubicBezTo>
                      <a:pt x="937" y="2226"/>
                      <a:pt x="1599" y="2386"/>
                      <a:pt x="2352" y="2569"/>
                    </a:cubicBezTo>
                    <a:cubicBezTo>
                      <a:pt x="2384" y="2577"/>
                      <a:pt x="2415" y="2580"/>
                      <a:pt x="2447" y="2580"/>
                    </a:cubicBezTo>
                    <a:cubicBezTo>
                      <a:pt x="2595" y="2580"/>
                      <a:pt x="2733" y="2495"/>
                      <a:pt x="2808" y="2363"/>
                    </a:cubicBezTo>
                    <a:cubicBezTo>
                      <a:pt x="3037" y="1907"/>
                      <a:pt x="3288" y="1473"/>
                      <a:pt x="3539" y="1039"/>
                    </a:cubicBezTo>
                    <a:cubicBezTo>
                      <a:pt x="3653" y="788"/>
                      <a:pt x="3539" y="514"/>
                      <a:pt x="3265" y="446"/>
                    </a:cubicBezTo>
                    <a:cubicBezTo>
                      <a:pt x="2512" y="286"/>
                      <a:pt x="1850" y="126"/>
                      <a:pt x="1256" y="12"/>
                    </a:cubicBezTo>
                    <a:cubicBezTo>
                      <a:pt x="1228" y="4"/>
                      <a:pt x="1200" y="0"/>
                      <a:pt x="117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8" name="Google Shape;1298;p33"/>
              <p:cNvSpPr/>
              <p:nvPr/>
            </p:nvSpPr>
            <p:spPr>
              <a:xfrm>
                <a:off x="8383392" y="1182238"/>
                <a:ext cx="141579" cy="105879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2868" extrusionOk="0">
                    <a:moveTo>
                      <a:pt x="1222" y="0"/>
                    </a:moveTo>
                    <a:cubicBezTo>
                      <a:pt x="1085" y="0"/>
                      <a:pt x="961" y="83"/>
                      <a:pt x="890" y="206"/>
                    </a:cubicBezTo>
                    <a:cubicBezTo>
                      <a:pt x="639" y="663"/>
                      <a:pt x="388" y="1142"/>
                      <a:pt x="114" y="1644"/>
                    </a:cubicBezTo>
                    <a:cubicBezTo>
                      <a:pt x="0" y="1849"/>
                      <a:pt x="114" y="2146"/>
                      <a:pt x="342" y="2215"/>
                    </a:cubicBezTo>
                    <a:cubicBezTo>
                      <a:pt x="1050" y="2420"/>
                      <a:pt x="1758" y="2626"/>
                      <a:pt x="2511" y="2854"/>
                    </a:cubicBezTo>
                    <a:cubicBezTo>
                      <a:pt x="2547" y="2863"/>
                      <a:pt x="2585" y="2867"/>
                      <a:pt x="2622" y="2867"/>
                    </a:cubicBezTo>
                    <a:cubicBezTo>
                      <a:pt x="2771" y="2867"/>
                      <a:pt x="2917" y="2794"/>
                      <a:pt x="2990" y="2648"/>
                    </a:cubicBezTo>
                    <a:cubicBezTo>
                      <a:pt x="3241" y="2146"/>
                      <a:pt x="3492" y="1644"/>
                      <a:pt x="3721" y="1188"/>
                    </a:cubicBezTo>
                    <a:cubicBezTo>
                      <a:pt x="3835" y="959"/>
                      <a:pt x="3698" y="685"/>
                      <a:pt x="3470" y="617"/>
                    </a:cubicBezTo>
                    <a:cubicBezTo>
                      <a:pt x="2739" y="411"/>
                      <a:pt x="2032" y="206"/>
                      <a:pt x="1347" y="23"/>
                    </a:cubicBezTo>
                    <a:cubicBezTo>
                      <a:pt x="1305" y="8"/>
                      <a:pt x="1263" y="0"/>
                      <a:pt x="122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9" name="Google Shape;1299;p33"/>
              <p:cNvSpPr/>
              <p:nvPr/>
            </p:nvSpPr>
            <p:spPr>
              <a:xfrm>
                <a:off x="8437291" y="1082376"/>
                <a:ext cx="136558" cy="104550"/>
              </a:xfrm>
              <a:custGeom>
                <a:avLst/>
                <a:gdLst/>
                <a:ahLst/>
                <a:cxnLst/>
                <a:rect l="l" t="t" r="r" b="b"/>
                <a:pathLst>
                  <a:path w="3699" h="2832" extrusionOk="0">
                    <a:moveTo>
                      <a:pt x="1275" y="0"/>
                    </a:moveTo>
                    <a:cubicBezTo>
                      <a:pt x="1127" y="0"/>
                      <a:pt x="989" y="86"/>
                      <a:pt x="914" y="218"/>
                    </a:cubicBezTo>
                    <a:cubicBezTo>
                      <a:pt x="686" y="651"/>
                      <a:pt x="412" y="1131"/>
                      <a:pt x="138" y="1656"/>
                    </a:cubicBezTo>
                    <a:cubicBezTo>
                      <a:pt x="1" y="1884"/>
                      <a:pt x="115" y="2158"/>
                      <a:pt x="366" y="2226"/>
                    </a:cubicBezTo>
                    <a:cubicBezTo>
                      <a:pt x="1028" y="2409"/>
                      <a:pt x="1713" y="2614"/>
                      <a:pt x="2398" y="2820"/>
                    </a:cubicBezTo>
                    <a:cubicBezTo>
                      <a:pt x="2433" y="2828"/>
                      <a:pt x="2469" y="2831"/>
                      <a:pt x="2504" y="2831"/>
                    </a:cubicBezTo>
                    <a:cubicBezTo>
                      <a:pt x="2670" y="2831"/>
                      <a:pt x="2820" y="2746"/>
                      <a:pt x="2877" y="2614"/>
                    </a:cubicBezTo>
                    <a:cubicBezTo>
                      <a:pt x="3128" y="2089"/>
                      <a:pt x="3379" y="1610"/>
                      <a:pt x="3607" y="1131"/>
                    </a:cubicBezTo>
                    <a:cubicBezTo>
                      <a:pt x="3699" y="925"/>
                      <a:pt x="3584" y="651"/>
                      <a:pt x="3356" y="583"/>
                    </a:cubicBezTo>
                    <a:cubicBezTo>
                      <a:pt x="2671" y="377"/>
                      <a:pt x="2010" y="195"/>
                      <a:pt x="1370" y="12"/>
                    </a:cubicBezTo>
                    <a:cubicBezTo>
                      <a:pt x="1339" y="4"/>
                      <a:pt x="1307" y="0"/>
                      <a:pt x="127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0" name="Google Shape;1300;p33"/>
              <p:cNvSpPr/>
              <p:nvPr/>
            </p:nvSpPr>
            <p:spPr>
              <a:xfrm>
                <a:off x="8219884" y="1027517"/>
                <a:ext cx="121385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560" extrusionOk="0">
                    <a:moveTo>
                      <a:pt x="1225" y="1"/>
                    </a:moveTo>
                    <a:cubicBezTo>
                      <a:pt x="1094" y="1"/>
                      <a:pt x="964" y="70"/>
                      <a:pt x="891" y="197"/>
                    </a:cubicBezTo>
                    <a:cubicBezTo>
                      <a:pt x="663" y="631"/>
                      <a:pt x="412" y="1087"/>
                      <a:pt x="138" y="1590"/>
                    </a:cubicBezTo>
                    <a:cubicBezTo>
                      <a:pt x="1" y="1818"/>
                      <a:pt x="138" y="2092"/>
                      <a:pt x="389" y="2160"/>
                    </a:cubicBezTo>
                    <a:cubicBezTo>
                      <a:pt x="868" y="2274"/>
                      <a:pt x="1393" y="2411"/>
                      <a:pt x="1918" y="2548"/>
                    </a:cubicBezTo>
                    <a:cubicBezTo>
                      <a:pt x="1950" y="2556"/>
                      <a:pt x="1982" y="2560"/>
                      <a:pt x="2013" y="2560"/>
                    </a:cubicBezTo>
                    <a:cubicBezTo>
                      <a:pt x="2162" y="2560"/>
                      <a:pt x="2299" y="2475"/>
                      <a:pt x="2375" y="2343"/>
                    </a:cubicBezTo>
                    <a:cubicBezTo>
                      <a:pt x="2649" y="1863"/>
                      <a:pt x="2900" y="1384"/>
                      <a:pt x="3151" y="950"/>
                    </a:cubicBezTo>
                    <a:cubicBezTo>
                      <a:pt x="3288" y="722"/>
                      <a:pt x="3151" y="448"/>
                      <a:pt x="2900" y="380"/>
                    </a:cubicBezTo>
                    <a:cubicBezTo>
                      <a:pt x="2352" y="243"/>
                      <a:pt x="1827" y="129"/>
                      <a:pt x="1325" y="15"/>
                    </a:cubicBezTo>
                    <a:cubicBezTo>
                      <a:pt x="1292" y="5"/>
                      <a:pt x="1259" y="1"/>
                      <a:pt x="122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1" name="Google Shape;1301;p33"/>
              <p:cNvSpPr/>
              <p:nvPr/>
            </p:nvSpPr>
            <p:spPr>
              <a:xfrm>
                <a:off x="8094328" y="1000641"/>
                <a:ext cx="136558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699" h="2560" extrusionOk="0">
                    <a:moveTo>
                      <a:pt x="1218" y="0"/>
                    </a:moveTo>
                    <a:cubicBezTo>
                      <a:pt x="1088" y="0"/>
                      <a:pt x="966" y="82"/>
                      <a:pt x="891" y="195"/>
                    </a:cubicBezTo>
                    <a:cubicBezTo>
                      <a:pt x="640" y="628"/>
                      <a:pt x="389" y="1085"/>
                      <a:pt x="138" y="1519"/>
                    </a:cubicBezTo>
                    <a:cubicBezTo>
                      <a:pt x="1" y="1770"/>
                      <a:pt x="138" y="2044"/>
                      <a:pt x="389" y="2112"/>
                    </a:cubicBezTo>
                    <a:cubicBezTo>
                      <a:pt x="982" y="2226"/>
                      <a:pt x="1644" y="2386"/>
                      <a:pt x="2375" y="2546"/>
                    </a:cubicBezTo>
                    <a:cubicBezTo>
                      <a:pt x="2412" y="2555"/>
                      <a:pt x="2449" y="2560"/>
                      <a:pt x="2486" y="2560"/>
                    </a:cubicBezTo>
                    <a:cubicBezTo>
                      <a:pt x="2628" y="2560"/>
                      <a:pt x="2759" y="2490"/>
                      <a:pt x="2831" y="2363"/>
                    </a:cubicBezTo>
                    <a:cubicBezTo>
                      <a:pt x="3082" y="1884"/>
                      <a:pt x="3333" y="1427"/>
                      <a:pt x="3562" y="994"/>
                    </a:cubicBezTo>
                    <a:cubicBezTo>
                      <a:pt x="3699" y="765"/>
                      <a:pt x="3562" y="469"/>
                      <a:pt x="3311" y="423"/>
                    </a:cubicBezTo>
                    <a:cubicBezTo>
                      <a:pt x="2557" y="263"/>
                      <a:pt x="1895" y="126"/>
                      <a:pt x="1302" y="12"/>
                    </a:cubicBezTo>
                    <a:cubicBezTo>
                      <a:pt x="1274" y="4"/>
                      <a:pt x="1245" y="0"/>
                      <a:pt x="121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2" name="Google Shape;1302;p33"/>
              <p:cNvSpPr/>
              <p:nvPr/>
            </p:nvSpPr>
            <p:spPr>
              <a:xfrm>
                <a:off x="8328606" y="1053728"/>
                <a:ext cx="121385" cy="97056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29" extrusionOk="0">
                    <a:moveTo>
                      <a:pt x="1275" y="0"/>
                    </a:moveTo>
                    <a:cubicBezTo>
                      <a:pt x="1126" y="0"/>
                      <a:pt x="989" y="86"/>
                      <a:pt x="913" y="218"/>
                    </a:cubicBezTo>
                    <a:cubicBezTo>
                      <a:pt x="685" y="628"/>
                      <a:pt x="411" y="1108"/>
                      <a:pt x="137" y="1610"/>
                    </a:cubicBezTo>
                    <a:cubicBezTo>
                      <a:pt x="0" y="1838"/>
                      <a:pt x="115" y="2135"/>
                      <a:pt x="366" y="2203"/>
                    </a:cubicBezTo>
                    <a:cubicBezTo>
                      <a:pt x="868" y="2340"/>
                      <a:pt x="1393" y="2477"/>
                      <a:pt x="1918" y="2614"/>
                    </a:cubicBezTo>
                    <a:cubicBezTo>
                      <a:pt x="1955" y="2624"/>
                      <a:pt x="1993" y="2628"/>
                      <a:pt x="2031" y="2628"/>
                    </a:cubicBezTo>
                    <a:cubicBezTo>
                      <a:pt x="2179" y="2628"/>
                      <a:pt x="2320" y="2559"/>
                      <a:pt x="2374" y="2432"/>
                    </a:cubicBezTo>
                    <a:cubicBezTo>
                      <a:pt x="2671" y="1907"/>
                      <a:pt x="2922" y="1427"/>
                      <a:pt x="3173" y="994"/>
                    </a:cubicBezTo>
                    <a:cubicBezTo>
                      <a:pt x="3287" y="765"/>
                      <a:pt x="3173" y="491"/>
                      <a:pt x="2922" y="423"/>
                    </a:cubicBezTo>
                    <a:cubicBezTo>
                      <a:pt x="2374" y="286"/>
                      <a:pt x="1872" y="149"/>
                      <a:pt x="1370" y="12"/>
                    </a:cubicBezTo>
                    <a:cubicBezTo>
                      <a:pt x="1338" y="4"/>
                      <a:pt x="1306" y="0"/>
                      <a:pt x="127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3" name="Google Shape;1303;p33"/>
              <p:cNvSpPr/>
              <p:nvPr/>
            </p:nvSpPr>
            <p:spPr>
              <a:xfrm>
                <a:off x="8106141" y="1446346"/>
                <a:ext cx="130651" cy="12356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3347" extrusionOk="0">
                    <a:moveTo>
                      <a:pt x="1489" y="0"/>
                    </a:moveTo>
                    <a:cubicBezTo>
                      <a:pt x="1346" y="0"/>
                      <a:pt x="1215" y="73"/>
                      <a:pt x="1142" y="219"/>
                    </a:cubicBezTo>
                    <a:cubicBezTo>
                      <a:pt x="754" y="950"/>
                      <a:pt x="411" y="1634"/>
                      <a:pt x="115" y="2228"/>
                    </a:cubicBezTo>
                    <a:cubicBezTo>
                      <a:pt x="1" y="2433"/>
                      <a:pt x="115" y="2707"/>
                      <a:pt x="343" y="2776"/>
                    </a:cubicBezTo>
                    <a:cubicBezTo>
                      <a:pt x="868" y="2958"/>
                      <a:pt x="1393" y="3141"/>
                      <a:pt x="1872" y="3323"/>
                    </a:cubicBezTo>
                    <a:cubicBezTo>
                      <a:pt x="1918" y="3339"/>
                      <a:pt x="1965" y="3346"/>
                      <a:pt x="2010" y="3346"/>
                    </a:cubicBezTo>
                    <a:cubicBezTo>
                      <a:pt x="2164" y="3346"/>
                      <a:pt x="2304" y="3259"/>
                      <a:pt x="2374" y="3118"/>
                    </a:cubicBezTo>
                    <a:cubicBezTo>
                      <a:pt x="2671" y="2502"/>
                      <a:pt x="3013" y="1817"/>
                      <a:pt x="3424" y="1064"/>
                    </a:cubicBezTo>
                    <a:cubicBezTo>
                      <a:pt x="3538" y="835"/>
                      <a:pt x="3424" y="562"/>
                      <a:pt x="3173" y="493"/>
                    </a:cubicBezTo>
                    <a:cubicBezTo>
                      <a:pt x="2625" y="333"/>
                      <a:pt x="2100" y="174"/>
                      <a:pt x="1598" y="14"/>
                    </a:cubicBezTo>
                    <a:cubicBezTo>
                      <a:pt x="1562" y="5"/>
                      <a:pt x="1525" y="0"/>
                      <a:pt x="148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4" name="Google Shape;1304;p33"/>
              <p:cNvSpPr/>
              <p:nvPr/>
            </p:nvSpPr>
            <p:spPr>
              <a:xfrm>
                <a:off x="7891281" y="1382368"/>
                <a:ext cx="130651" cy="112155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3038" extrusionOk="0">
                    <a:moveTo>
                      <a:pt x="1253" y="0"/>
                    </a:moveTo>
                    <a:cubicBezTo>
                      <a:pt x="1104" y="0"/>
                      <a:pt x="966" y="89"/>
                      <a:pt x="890" y="240"/>
                    </a:cubicBezTo>
                    <a:cubicBezTo>
                      <a:pt x="594" y="811"/>
                      <a:pt x="342" y="1359"/>
                      <a:pt x="114" y="1815"/>
                    </a:cubicBezTo>
                    <a:cubicBezTo>
                      <a:pt x="0" y="2021"/>
                      <a:pt x="114" y="2272"/>
                      <a:pt x="320" y="2363"/>
                    </a:cubicBezTo>
                    <a:cubicBezTo>
                      <a:pt x="890" y="2591"/>
                      <a:pt x="1461" y="2797"/>
                      <a:pt x="2032" y="3002"/>
                    </a:cubicBezTo>
                    <a:cubicBezTo>
                      <a:pt x="2080" y="3027"/>
                      <a:pt x="2133" y="3038"/>
                      <a:pt x="2185" y="3038"/>
                    </a:cubicBezTo>
                    <a:cubicBezTo>
                      <a:pt x="2327" y="3038"/>
                      <a:pt x="2467" y="2953"/>
                      <a:pt x="2534" y="2820"/>
                    </a:cubicBezTo>
                    <a:cubicBezTo>
                      <a:pt x="2785" y="2295"/>
                      <a:pt x="3082" y="1701"/>
                      <a:pt x="3424" y="1085"/>
                    </a:cubicBezTo>
                    <a:cubicBezTo>
                      <a:pt x="3538" y="857"/>
                      <a:pt x="3424" y="583"/>
                      <a:pt x="3173" y="514"/>
                    </a:cubicBezTo>
                    <a:cubicBezTo>
                      <a:pt x="2397" y="309"/>
                      <a:pt x="1780" y="126"/>
                      <a:pt x="1347" y="12"/>
                    </a:cubicBezTo>
                    <a:cubicBezTo>
                      <a:pt x="1315" y="4"/>
                      <a:pt x="1284" y="0"/>
                      <a:pt x="125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5" name="Google Shape;1305;p33"/>
              <p:cNvSpPr/>
              <p:nvPr/>
            </p:nvSpPr>
            <p:spPr>
              <a:xfrm>
                <a:off x="8003326" y="1415224"/>
                <a:ext cx="124744" cy="116881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3166" extrusionOk="0">
                    <a:moveTo>
                      <a:pt x="1412" y="0"/>
                    </a:moveTo>
                    <a:cubicBezTo>
                      <a:pt x="1264" y="0"/>
                      <a:pt x="1126" y="86"/>
                      <a:pt x="1051" y="218"/>
                    </a:cubicBezTo>
                    <a:cubicBezTo>
                      <a:pt x="708" y="880"/>
                      <a:pt x="389" y="1496"/>
                      <a:pt x="92" y="2066"/>
                    </a:cubicBezTo>
                    <a:cubicBezTo>
                      <a:pt x="1" y="2272"/>
                      <a:pt x="92" y="2523"/>
                      <a:pt x="320" y="2614"/>
                    </a:cubicBezTo>
                    <a:cubicBezTo>
                      <a:pt x="823" y="2797"/>
                      <a:pt x="1302" y="2979"/>
                      <a:pt x="1781" y="3139"/>
                    </a:cubicBezTo>
                    <a:cubicBezTo>
                      <a:pt x="1834" y="3157"/>
                      <a:pt x="1886" y="3165"/>
                      <a:pt x="1937" y="3165"/>
                    </a:cubicBezTo>
                    <a:cubicBezTo>
                      <a:pt x="2084" y="3165"/>
                      <a:pt x="2215" y="3093"/>
                      <a:pt x="2283" y="2957"/>
                    </a:cubicBezTo>
                    <a:cubicBezTo>
                      <a:pt x="2557" y="2386"/>
                      <a:pt x="2900" y="1724"/>
                      <a:pt x="3265" y="1017"/>
                    </a:cubicBezTo>
                    <a:cubicBezTo>
                      <a:pt x="3379" y="788"/>
                      <a:pt x="3265" y="514"/>
                      <a:pt x="3014" y="446"/>
                    </a:cubicBezTo>
                    <a:cubicBezTo>
                      <a:pt x="2489" y="286"/>
                      <a:pt x="1987" y="149"/>
                      <a:pt x="1507" y="12"/>
                    </a:cubicBezTo>
                    <a:cubicBezTo>
                      <a:pt x="1476" y="4"/>
                      <a:pt x="1444" y="0"/>
                      <a:pt x="14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6" name="Google Shape;1306;p33"/>
              <p:cNvSpPr/>
              <p:nvPr/>
            </p:nvSpPr>
            <p:spPr>
              <a:xfrm>
                <a:off x="8212316" y="1380596"/>
                <a:ext cx="211537" cy="234463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6351" extrusionOk="0">
                    <a:moveTo>
                      <a:pt x="2971" y="0"/>
                    </a:moveTo>
                    <a:cubicBezTo>
                      <a:pt x="2829" y="0"/>
                      <a:pt x="2698" y="70"/>
                      <a:pt x="2625" y="197"/>
                    </a:cubicBezTo>
                    <a:cubicBezTo>
                      <a:pt x="2215" y="950"/>
                      <a:pt x="1667" y="2000"/>
                      <a:pt x="1347" y="2594"/>
                    </a:cubicBezTo>
                    <a:cubicBezTo>
                      <a:pt x="891" y="3484"/>
                      <a:pt x="457" y="4306"/>
                      <a:pt x="115" y="4990"/>
                    </a:cubicBezTo>
                    <a:cubicBezTo>
                      <a:pt x="1" y="5219"/>
                      <a:pt x="115" y="5470"/>
                      <a:pt x="343" y="5561"/>
                    </a:cubicBezTo>
                    <a:cubicBezTo>
                      <a:pt x="1233" y="5858"/>
                      <a:pt x="2009" y="6132"/>
                      <a:pt x="2648" y="6337"/>
                    </a:cubicBezTo>
                    <a:cubicBezTo>
                      <a:pt x="2685" y="6346"/>
                      <a:pt x="2722" y="6351"/>
                      <a:pt x="2759" y="6351"/>
                    </a:cubicBezTo>
                    <a:cubicBezTo>
                      <a:pt x="2908" y="6351"/>
                      <a:pt x="3055" y="6278"/>
                      <a:pt x="3128" y="6132"/>
                    </a:cubicBezTo>
                    <a:cubicBezTo>
                      <a:pt x="3584" y="5264"/>
                      <a:pt x="4018" y="4397"/>
                      <a:pt x="4451" y="3575"/>
                    </a:cubicBezTo>
                    <a:cubicBezTo>
                      <a:pt x="4771" y="2959"/>
                      <a:pt x="5250" y="2000"/>
                      <a:pt x="5616" y="1270"/>
                    </a:cubicBezTo>
                    <a:cubicBezTo>
                      <a:pt x="5730" y="1064"/>
                      <a:pt x="5616" y="790"/>
                      <a:pt x="5387" y="722"/>
                    </a:cubicBezTo>
                    <a:cubicBezTo>
                      <a:pt x="4588" y="471"/>
                      <a:pt x="3812" y="243"/>
                      <a:pt x="3082" y="14"/>
                    </a:cubicBezTo>
                    <a:cubicBezTo>
                      <a:pt x="3045" y="5"/>
                      <a:pt x="3007" y="0"/>
                      <a:pt x="297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7" name="Google Shape;1307;p33"/>
              <p:cNvSpPr/>
              <p:nvPr/>
            </p:nvSpPr>
            <p:spPr>
              <a:xfrm>
                <a:off x="8062320" y="1319165"/>
                <a:ext cx="117176" cy="94841"/>
              </a:xfrm>
              <a:custGeom>
                <a:avLst/>
                <a:gdLst/>
                <a:ahLst/>
                <a:cxnLst/>
                <a:rect l="l" t="t" r="r" b="b"/>
                <a:pathLst>
                  <a:path w="3174" h="2569" extrusionOk="0">
                    <a:moveTo>
                      <a:pt x="1207" y="0"/>
                    </a:moveTo>
                    <a:cubicBezTo>
                      <a:pt x="1058" y="0"/>
                      <a:pt x="921" y="86"/>
                      <a:pt x="845" y="218"/>
                    </a:cubicBezTo>
                    <a:cubicBezTo>
                      <a:pt x="594" y="674"/>
                      <a:pt x="366" y="1108"/>
                      <a:pt x="115" y="1541"/>
                    </a:cubicBezTo>
                    <a:cubicBezTo>
                      <a:pt x="1" y="1770"/>
                      <a:pt x="115" y="2044"/>
                      <a:pt x="366" y="2112"/>
                    </a:cubicBezTo>
                    <a:cubicBezTo>
                      <a:pt x="822" y="2249"/>
                      <a:pt x="1325" y="2409"/>
                      <a:pt x="1872" y="2546"/>
                    </a:cubicBezTo>
                    <a:cubicBezTo>
                      <a:pt x="1914" y="2561"/>
                      <a:pt x="1956" y="2569"/>
                      <a:pt x="1997" y="2569"/>
                    </a:cubicBezTo>
                    <a:cubicBezTo>
                      <a:pt x="2134" y="2569"/>
                      <a:pt x="2258" y="2486"/>
                      <a:pt x="2329" y="2363"/>
                    </a:cubicBezTo>
                    <a:cubicBezTo>
                      <a:pt x="2557" y="1929"/>
                      <a:pt x="2808" y="1473"/>
                      <a:pt x="3059" y="994"/>
                    </a:cubicBezTo>
                    <a:cubicBezTo>
                      <a:pt x="3173" y="788"/>
                      <a:pt x="3059" y="491"/>
                      <a:pt x="2808" y="423"/>
                    </a:cubicBezTo>
                    <a:cubicBezTo>
                      <a:pt x="2283" y="286"/>
                      <a:pt x="1758" y="149"/>
                      <a:pt x="1302" y="12"/>
                    </a:cubicBezTo>
                    <a:cubicBezTo>
                      <a:pt x="1270" y="4"/>
                      <a:pt x="1238" y="0"/>
                      <a:pt x="120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8" name="Google Shape;1308;p33"/>
              <p:cNvSpPr/>
              <p:nvPr/>
            </p:nvSpPr>
            <p:spPr>
              <a:xfrm>
                <a:off x="8168495" y="1348662"/>
                <a:ext cx="119687" cy="97868"/>
              </a:xfrm>
              <a:custGeom>
                <a:avLst/>
                <a:gdLst/>
                <a:ahLst/>
                <a:cxnLst/>
                <a:rect l="l" t="t" r="r" b="b"/>
                <a:pathLst>
                  <a:path w="3242" h="2651" extrusionOk="0">
                    <a:moveTo>
                      <a:pt x="1230" y="0"/>
                    </a:moveTo>
                    <a:cubicBezTo>
                      <a:pt x="1081" y="0"/>
                      <a:pt x="943" y="85"/>
                      <a:pt x="868" y="217"/>
                    </a:cubicBezTo>
                    <a:cubicBezTo>
                      <a:pt x="617" y="674"/>
                      <a:pt x="366" y="1153"/>
                      <a:pt x="115" y="1587"/>
                    </a:cubicBezTo>
                    <a:cubicBezTo>
                      <a:pt x="1" y="1815"/>
                      <a:pt x="115" y="2089"/>
                      <a:pt x="366" y="2158"/>
                    </a:cubicBezTo>
                    <a:cubicBezTo>
                      <a:pt x="845" y="2317"/>
                      <a:pt x="1370" y="2477"/>
                      <a:pt x="1918" y="2637"/>
                    </a:cubicBezTo>
                    <a:cubicBezTo>
                      <a:pt x="1955" y="2646"/>
                      <a:pt x="1993" y="2651"/>
                      <a:pt x="2031" y="2651"/>
                    </a:cubicBezTo>
                    <a:cubicBezTo>
                      <a:pt x="2180" y="2651"/>
                      <a:pt x="2325" y="2581"/>
                      <a:pt x="2397" y="2454"/>
                    </a:cubicBezTo>
                    <a:cubicBezTo>
                      <a:pt x="2626" y="1998"/>
                      <a:pt x="2877" y="1518"/>
                      <a:pt x="3128" y="1039"/>
                    </a:cubicBezTo>
                    <a:cubicBezTo>
                      <a:pt x="3242" y="834"/>
                      <a:pt x="3128" y="537"/>
                      <a:pt x="2899" y="469"/>
                    </a:cubicBezTo>
                    <a:cubicBezTo>
                      <a:pt x="2352" y="309"/>
                      <a:pt x="1827" y="172"/>
                      <a:pt x="1324" y="12"/>
                    </a:cubicBezTo>
                    <a:cubicBezTo>
                      <a:pt x="1293" y="4"/>
                      <a:pt x="1261" y="0"/>
                      <a:pt x="12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9" name="Google Shape;1309;p33"/>
              <p:cNvSpPr/>
              <p:nvPr/>
            </p:nvSpPr>
            <p:spPr>
              <a:xfrm>
                <a:off x="7943520" y="1287970"/>
                <a:ext cx="128953" cy="95358"/>
              </a:xfrm>
              <a:custGeom>
                <a:avLst/>
                <a:gdLst/>
                <a:ahLst/>
                <a:cxnLst/>
                <a:rect l="l" t="t" r="r" b="b"/>
                <a:pathLst>
                  <a:path w="3493" h="2583" extrusionOk="0">
                    <a:moveTo>
                      <a:pt x="1115" y="1"/>
                    </a:moveTo>
                    <a:cubicBezTo>
                      <a:pt x="967" y="1"/>
                      <a:pt x="833" y="86"/>
                      <a:pt x="776" y="218"/>
                    </a:cubicBezTo>
                    <a:cubicBezTo>
                      <a:pt x="548" y="652"/>
                      <a:pt x="320" y="1085"/>
                      <a:pt x="114" y="1496"/>
                    </a:cubicBezTo>
                    <a:cubicBezTo>
                      <a:pt x="0" y="1724"/>
                      <a:pt x="114" y="1998"/>
                      <a:pt x="365" y="2067"/>
                    </a:cubicBezTo>
                    <a:cubicBezTo>
                      <a:pt x="822" y="2204"/>
                      <a:pt x="1461" y="2364"/>
                      <a:pt x="2214" y="2569"/>
                    </a:cubicBezTo>
                    <a:cubicBezTo>
                      <a:pt x="2252" y="2578"/>
                      <a:pt x="2289" y="2583"/>
                      <a:pt x="2325" y="2583"/>
                    </a:cubicBezTo>
                    <a:cubicBezTo>
                      <a:pt x="2468" y="2583"/>
                      <a:pt x="2598" y="2514"/>
                      <a:pt x="2671" y="2386"/>
                    </a:cubicBezTo>
                    <a:cubicBezTo>
                      <a:pt x="2899" y="1953"/>
                      <a:pt x="3127" y="1519"/>
                      <a:pt x="3378" y="1063"/>
                    </a:cubicBezTo>
                    <a:cubicBezTo>
                      <a:pt x="3493" y="834"/>
                      <a:pt x="3356" y="560"/>
                      <a:pt x="3105" y="492"/>
                    </a:cubicBezTo>
                    <a:cubicBezTo>
                      <a:pt x="2351" y="286"/>
                      <a:pt x="1712" y="127"/>
                      <a:pt x="1210" y="13"/>
                    </a:cubicBezTo>
                    <a:cubicBezTo>
                      <a:pt x="1178" y="5"/>
                      <a:pt x="1146" y="1"/>
                      <a:pt x="111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0" name="Google Shape;1310;p33"/>
              <p:cNvSpPr/>
              <p:nvPr/>
            </p:nvSpPr>
            <p:spPr>
              <a:xfrm>
                <a:off x="7994909" y="1212584"/>
                <a:ext cx="128141" cy="75533"/>
              </a:xfrm>
              <a:custGeom>
                <a:avLst/>
                <a:gdLst/>
                <a:ahLst/>
                <a:cxnLst/>
                <a:rect l="l" t="t" r="r" b="b"/>
                <a:pathLst>
                  <a:path w="3471" h="2046" extrusionOk="0">
                    <a:moveTo>
                      <a:pt x="3287" y="0"/>
                    </a:moveTo>
                    <a:cubicBezTo>
                      <a:pt x="3310" y="92"/>
                      <a:pt x="3287" y="206"/>
                      <a:pt x="3242" y="297"/>
                    </a:cubicBezTo>
                    <a:cubicBezTo>
                      <a:pt x="3014" y="731"/>
                      <a:pt x="2762" y="1164"/>
                      <a:pt x="2534" y="1621"/>
                    </a:cubicBezTo>
                    <a:cubicBezTo>
                      <a:pt x="2462" y="1748"/>
                      <a:pt x="2317" y="1817"/>
                      <a:pt x="2180" y="1817"/>
                    </a:cubicBezTo>
                    <a:cubicBezTo>
                      <a:pt x="2145" y="1817"/>
                      <a:pt x="2110" y="1813"/>
                      <a:pt x="2078" y="1804"/>
                    </a:cubicBezTo>
                    <a:cubicBezTo>
                      <a:pt x="1324" y="1621"/>
                      <a:pt x="685" y="1461"/>
                      <a:pt x="160" y="1324"/>
                    </a:cubicBezTo>
                    <a:cubicBezTo>
                      <a:pt x="92" y="1301"/>
                      <a:pt x="46" y="1279"/>
                      <a:pt x="1" y="1233"/>
                    </a:cubicBezTo>
                    <a:lnTo>
                      <a:pt x="1" y="1233"/>
                    </a:lnTo>
                    <a:cubicBezTo>
                      <a:pt x="23" y="1393"/>
                      <a:pt x="138" y="1507"/>
                      <a:pt x="297" y="1552"/>
                    </a:cubicBezTo>
                    <a:cubicBezTo>
                      <a:pt x="822" y="1667"/>
                      <a:pt x="1461" y="1826"/>
                      <a:pt x="2215" y="2032"/>
                    </a:cubicBezTo>
                    <a:cubicBezTo>
                      <a:pt x="2247" y="2041"/>
                      <a:pt x="2280" y="2045"/>
                      <a:pt x="2315" y="2045"/>
                    </a:cubicBezTo>
                    <a:cubicBezTo>
                      <a:pt x="2451" y="2045"/>
                      <a:pt x="2594" y="1972"/>
                      <a:pt x="2648" y="1826"/>
                    </a:cubicBezTo>
                    <a:cubicBezTo>
                      <a:pt x="2899" y="1393"/>
                      <a:pt x="3151" y="959"/>
                      <a:pt x="3379" y="502"/>
                    </a:cubicBezTo>
                    <a:cubicBezTo>
                      <a:pt x="3470" y="343"/>
                      <a:pt x="3424" y="137"/>
                      <a:pt x="32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1" name="Google Shape;1311;p33"/>
              <p:cNvSpPr/>
              <p:nvPr/>
            </p:nvSpPr>
            <p:spPr>
              <a:xfrm>
                <a:off x="8117106" y="1240383"/>
                <a:ext cx="114629" cy="76715"/>
              </a:xfrm>
              <a:custGeom>
                <a:avLst/>
                <a:gdLst/>
                <a:ahLst/>
                <a:cxnLst/>
                <a:rect l="l" t="t" r="r" b="b"/>
                <a:pathLst>
                  <a:path w="3105" h="2078" extrusionOk="0">
                    <a:moveTo>
                      <a:pt x="2899" y="1"/>
                    </a:moveTo>
                    <a:lnTo>
                      <a:pt x="2899" y="1"/>
                    </a:lnTo>
                    <a:cubicBezTo>
                      <a:pt x="2922" y="92"/>
                      <a:pt x="2922" y="183"/>
                      <a:pt x="2876" y="274"/>
                    </a:cubicBezTo>
                    <a:cubicBezTo>
                      <a:pt x="2625" y="731"/>
                      <a:pt x="2374" y="1187"/>
                      <a:pt x="2123" y="1644"/>
                    </a:cubicBezTo>
                    <a:cubicBezTo>
                      <a:pt x="2048" y="1776"/>
                      <a:pt x="1910" y="1861"/>
                      <a:pt x="1762" y="1861"/>
                    </a:cubicBezTo>
                    <a:cubicBezTo>
                      <a:pt x="1730" y="1861"/>
                      <a:pt x="1698" y="1857"/>
                      <a:pt x="1667" y="1849"/>
                    </a:cubicBezTo>
                    <a:cubicBezTo>
                      <a:pt x="1119" y="1690"/>
                      <a:pt x="617" y="1553"/>
                      <a:pt x="160" y="1439"/>
                    </a:cubicBezTo>
                    <a:cubicBezTo>
                      <a:pt x="92" y="1416"/>
                      <a:pt x="46" y="1393"/>
                      <a:pt x="0" y="1347"/>
                    </a:cubicBezTo>
                    <a:lnTo>
                      <a:pt x="0" y="1347"/>
                    </a:lnTo>
                    <a:cubicBezTo>
                      <a:pt x="46" y="1484"/>
                      <a:pt x="137" y="1621"/>
                      <a:pt x="297" y="1644"/>
                    </a:cubicBezTo>
                    <a:cubicBezTo>
                      <a:pt x="754" y="1781"/>
                      <a:pt x="1256" y="1918"/>
                      <a:pt x="1803" y="2055"/>
                    </a:cubicBezTo>
                    <a:cubicBezTo>
                      <a:pt x="1840" y="2071"/>
                      <a:pt x="1879" y="2078"/>
                      <a:pt x="1919" y="2078"/>
                    </a:cubicBezTo>
                    <a:cubicBezTo>
                      <a:pt x="2051" y="2078"/>
                      <a:pt x="2190" y="1995"/>
                      <a:pt x="2260" y="1872"/>
                    </a:cubicBezTo>
                    <a:cubicBezTo>
                      <a:pt x="2511" y="1416"/>
                      <a:pt x="2762" y="959"/>
                      <a:pt x="3013" y="503"/>
                    </a:cubicBezTo>
                    <a:cubicBezTo>
                      <a:pt x="3105" y="320"/>
                      <a:pt x="3036" y="115"/>
                      <a:pt x="289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2" name="Google Shape;1312;p33"/>
              <p:cNvSpPr/>
              <p:nvPr/>
            </p:nvSpPr>
            <p:spPr>
              <a:xfrm>
                <a:off x="8224129" y="1269880"/>
                <a:ext cx="116290" cy="78413"/>
              </a:xfrm>
              <a:custGeom>
                <a:avLst/>
                <a:gdLst/>
                <a:ahLst/>
                <a:cxnLst/>
                <a:rect l="l" t="t" r="r" b="b"/>
                <a:pathLst>
                  <a:path w="3150" h="2124" extrusionOk="0">
                    <a:moveTo>
                      <a:pt x="2967" y="0"/>
                    </a:moveTo>
                    <a:cubicBezTo>
                      <a:pt x="2967" y="92"/>
                      <a:pt x="2967" y="206"/>
                      <a:pt x="2922" y="297"/>
                    </a:cubicBezTo>
                    <a:cubicBezTo>
                      <a:pt x="2671" y="754"/>
                      <a:pt x="2420" y="1233"/>
                      <a:pt x="2168" y="1689"/>
                    </a:cubicBezTo>
                    <a:cubicBezTo>
                      <a:pt x="2095" y="1836"/>
                      <a:pt x="1949" y="1909"/>
                      <a:pt x="1812" y="1909"/>
                    </a:cubicBezTo>
                    <a:cubicBezTo>
                      <a:pt x="1778" y="1909"/>
                      <a:pt x="1744" y="1904"/>
                      <a:pt x="1712" y="1895"/>
                    </a:cubicBezTo>
                    <a:cubicBezTo>
                      <a:pt x="1164" y="1735"/>
                      <a:pt x="639" y="1575"/>
                      <a:pt x="137" y="1438"/>
                    </a:cubicBezTo>
                    <a:cubicBezTo>
                      <a:pt x="91" y="1416"/>
                      <a:pt x="46" y="1393"/>
                      <a:pt x="0" y="1370"/>
                    </a:cubicBezTo>
                    <a:lnTo>
                      <a:pt x="0" y="1370"/>
                    </a:lnTo>
                    <a:cubicBezTo>
                      <a:pt x="46" y="1507"/>
                      <a:pt x="137" y="1621"/>
                      <a:pt x="274" y="1667"/>
                    </a:cubicBezTo>
                    <a:cubicBezTo>
                      <a:pt x="776" y="1804"/>
                      <a:pt x="1301" y="1941"/>
                      <a:pt x="1826" y="2100"/>
                    </a:cubicBezTo>
                    <a:cubicBezTo>
                      <a:pt x="1868" y="2116"/>
                      <a:pt x="1911" y="2123"/>
                      <a:pt x="1954" y="2123"/>
                    </a:cubicBezTo>
                    <a:cubicBezTo>
                      <a:pt x="2097" y="2123"/>
                      <a:pt x="2235" y="2041"/>
                      <a:pt x="2305" y="1918"/>
                    </a:cubicBezTo>
                    <a:cubicBezTo>
                      <a:pt x="2557" y="1438"/>
                      <a:pt x="2808" y="982"/>
                      <a:pt x="3059" y="503"/>
                    </a:cubicBezTo>
                    <a:cubicBezTo>
                      <a:pt x="3150" y="343"/>
                      <a:pt x="3104" y="137"/>
                      <a:pt x="296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3" name="Google Shape;1313;p33"/>
              <p:cNvSpPr/>
              <p:nvPr/>
            </p:nvSpPr>
            <p:spPr>
              <a:xfrm>
                <a:off x="8332815" y="1309492"/>
                <a:ext cx="140766" cy="79225"/>
              </a:xfrm>
              <a:custGeom>
                <a:avLst/>
                <a:gdLst/>
                <a:ahLst/>
                <a:cxnLst/>
                <a:rect l="l" t="t" r="r" b="b"/>
                <a:pathLst>
                  <a:path w="3813" h="2146" extrusionOk="0">
                    <a:moveTo>
                      <a:pt x="3607" y="0"/>
                    </a:moveTo>
                    <a:cubicBezTo>
                      <a:pt x="3630" y="69"/>
                      <a:pt x="3630" y="160"/>
                      <a:pt x="3584" y="251"/>
                    </a:cubicBezTo>
                    <a:cubicBezTo>
                      <a:pt x="3356" y="731"/>
                      <a:pt x="3105" y="1210"/>
                      <a:pt x="2854" y="1712"/>
                    </a:cubicBezTo>
                    <a:cubicBezTo>
                      <a:pt x="2797" y="1844"/>
                      <a:pt x="2647" y="1929"/>
                      <a:pt x="2481" y="1929"/>
                    </a:cubicBezTo>
                    <a:cubicBezTo>
                      <a:pt x="2446" y="1929"/>
                      <a:pt x="2410" y="1925"/>
                      <a:pt x="2374" y="1918"/>
                    </a:cubicBezTo>
                    <a:cubicBezTo>
                      <a:pt x="1598" y="1666"/>
                      <a:pt x="845" y="1438"/>
                      <a:pt x="138" y="1233"/>
                    </a:cubicBezTo>
                    <a:cubicBezTo>
                      <a:pt x="69" y="1210"/>
                      <a:pt x="46" y="1187"/>
                      <a:pt x="1" y="1141"/>
                    </a:cubicBezTo>
                    <a:lnTo>
                      <a:pt x="1" y="1141"/>
                    </a:lnTo>
                    <a:cubicBezTo>
                      <a:pt x="23" y="1278"/>
                      <a:pt x="115" y="1393"/>
                      <a:pt x="274" y="1438"/>
                    </a:cubicBezTo>
                    <a:cubicBezTo>
                      <a:pt x="982" y="1666"/>
                      <a:pt x="1735" y="1895"/>
                      <a:pt x="2511" y="2123"/>
                    </a:cubicBezTo>
                    <a:cubicBezTo>
                      <a:pt x="2558" y="2139"/>
                      <a:pt x="2606" y="2146"/>
                      <a:pt x="2651" y="2146"/>
                    </a:cubicBezTo>
                    <a:cubicBezTo>
                      <a:pt x="2804" y="2146"/>
                      <a:pt x="2938" y="2064"/>
                      <a:pt x="2991" y="1940"/>
                    </a:cubicBezTo>
                    <a:cubicBezTo>
                      <a:pt x="3242" y="1438"/>
                      <a:pt x="3493" y="959"/>
                      <a:pt x="3721" y="480"/>
                    </a:cubicBezTo>
                    <a:cubicBezTo>
                      <a:pt x="3812" y="297"/>
                      <a:pt x="3767" y="114"/>
                      <a:pt x="360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4" name="Google Shape;1314;p33"/>
              <p:cNvSpPr/>
              <p:nvPr/>
            </p:nvSpPr>
            <p:spPr>
              <a:xfrm>
                <a:off x="8170193" y="1142625"/>
                <a:ext cx="114629" cy="77158"/>
              </a:xfrm>
              <a:custGeom>
                <a:avLst/>
                <a:gdLst/>
                <a:ahLst/>
                <a:cxnLst/>
                <a:rect l="l" t="t" r="r" b="b"/>
                <a:pathLst>
                  <a:path w="3105" h="2090" extrusionOk="0">
                    <a:moveTo>
                      <a:pt x="2922" y="1"/>
                    </a:moveTo>
                    <a:cubicBezTo>
                      <a:pt x="2945" y="92"/>
                      <a:pt x="2922" y="183"/>
                      <a:pt x="2876" y="275"/>
                    </a:cubicBezTo>
                    <a:cubicBezTo>
                      <a:pt x="2625" y="731"/>
                      <a:pt x="2374" y="1188"/>
                      <a:pt x="2123" y="1667"/>
                    </a:cubicBezTo>
                    <a:cubicBezTo>
                      <a:pt x="2050" y="1794"/>
                      <a:pt x="1920" y="1864"/>
                      <a:pt x="1778" y="1864"/>
                    </a:cubicBezTo>
                    <a:cubicBezTo>
                      <a:pt x="1741" y="1864"/>
                      <a:pt x="1704" y="1859"/>
                      <a:pt x="1667" y="1850"/>
                    </a:cubicBezTo>
                    <a:cubicBezTo>
                      <a:pt x="1142" y="1713"/>
                      <a:pt x="617" y="1576"/>
                      <a:pt x="137" y="1462"/>
                    </a:cubicBezTo>
                    <a:cubicBezTo>
                      <a:pt x="92" y="1439"/>
                      <a:pt x="46" y="1416"/>
                      <a:pt x="0" y="1370"/>
                    </a:cubicBezTo>
                    <a:lnTo>
                      <a:pt x="0" y="1370"/>
                    </a:lnTo>
                    <a:cubicBezTo>
                      <a:pt x="23" y="1530"/>
                      <a:pt x="137" y="1644"/>
                      <a:pt x="274" y="1690"/>
                    </a:cubicBezTo>
                    <a:cubicBezTo>
                      <a:pt x="754" y="1804"/>
                      <a:pt x="1278" y="1941"/>
                      <a:pt x="1803" y="2078"/>
                    </a:cubicBezTo>
                    <a:cubicBezTo>
                      <a:pt x="1835" y="2086"/>
                      <a:pt x="1867" y="2090"/>
                      <a:pt x="1898" y="2090"/>
                    </a:cubicBezTo>
                    <a:cubicBezTo>
                      <a:pt x="2047" y="2090"/>
                      <a:pt x="2185" y="2004"/>
                      <a:pt x="2260" y="1872"/>
                    </a:cubicBezTo>
                    <a:cubicBezTo>
                      <a:pt x="2511" y="1416"/>
                      <a:pt x="2762" y="959"/>
                      <a:pt x="3013" y="503"/>
                    </a:cubicBezTo>
                    <a:cubicBezTo>
                      <a:pt x="3105" y="320"/>
                      <a:pt x="3059" y="115"/>
                      <a:pt x="2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5" name="Google Shape;1315;p33"/>
              <p:cNvSpPr/>
              <p:nvPr/>
            </p:nvSpPr>
            <p:spPr>
              <a:xfrm>
                <a:off x="8278029" y="1171273"/>
                <a:ext cx="116327" cy="78413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124" extrusionOk="0">
                    <a:moveTo>
                      <a:pt x="2968" y="1"/>
                    </a:moveTo>
                    <a:lnTo>
                      <a:pt x="2968" y="1"/>
                    </a:lnTo>
                    <a:cubicBezTo>
                      <a:pt x="2991" y="92"/>
                      <a:pt x="2968" y="183"/>
                      <a:pt x="2923" y="275"/>
                    </a:cubicBezTo>
                    <a:cubicBezTo>
                      <a:pt x="2671" y="731"/>
                      <a:pt x="2420" y="1211"/>
                      <a:pt x="2146" y="1690"/>
                    </a:cubicBezTo>
                    <a:cubicBezTo>
                      <a:pt x="2071" y="1822"/>
                      <a:pt x="1933" y="1907"/>
                      <a:pt x="1785" y="1907"/>
                    </a:cubicBezTo>
                    <a:cubicBezTo>
                      <a:pt x="1754" y="1907"/>
                      <a:pt x="1722" y="1903"/>
                      <a:pt x="1690" y="1895"/>
                    </a:cubicBezTo>
                    <a:cubicBezTo>
                      <a:pt x="1165" y="1736"/>
                      <a:pt x="640" y="1599"/>
                      <a:pt x="138" y="1462"/>
                    </a:cubicBezTo>
                    <a:cubicBezTo>
                      <a:pt x="92" y="1439"/>
                      <a:pt x="47" y="1416"/>
                      <a:pt x="1" y="1370"/>
                    </a:cubicBezTo>
                    <a:lnTo>
                      <a:pt x="1" y="1370"/>
                    </a:lnTo>
                    <a:cubicBezTo>
                      <a:pt x="24" y="1507"/>
                      <a:pt x="115" y="1644"/>
                      <a:pt x="275" y="1667"/>
                    </a:cubicBezTo>
                    <a:cubicBezTo>
                      <a:pt x="777" y="1804"/>
                      <a:pt x="1302" y="1964"/>
                      <a:pt x="1827" y="2101"/>
                    </a:cubicBezTo>
                    <a:cubicBezTo>
                      <a:pt x="1869" y="2116"/>
                      <a:pt x="1911" y="2124"/>
                      <a:pt x="1951" y="2124"/>
                    </a:cubicBezTo>
                    <a:cubicBezTo>
                      <a:pt x="2088" y="2124"/>
                      <a:pt x="2213" y="2041"/>
                      <a:pt x="2283" y="1918"/>
                    </a:cubicBezTo>
                    <a:cubicBezTo>
                      <a:pt x="2557" y="1439"/>
                      <a:pt x="2808" y="960"/>
                      <a:pt x="3060" y="503"/>
                    </a:cubicBezTo>
                    <a:cubicBezTo>
                      <a:pt x="3151" y="320"/>
                      <a:pt x="3105" y="115"/>
                      <a:pt x="296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6" name="Google Shape;1316;p33"/>
              <p:cNvSpPr/>
              <p:nvPr/>
            </p:nvSpPr>
            <p:spPr>
              <a:xfrm>
                <a:off x="8045486" y="1116525"/>
                <a:ext cx="130651" cy="75459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044" extrusionOk="0">
                    <a:moveTo>
                      <a:pt x="3355" y="0"/>
                    </a:moveTo>
                    <a:cubicBezTo>
                      <a:pt x="3355" y="92"/>
                      <a:pt x="3355" y="183"/>
                      <a:pt x="3310" y="274"/>
                    </a:cubicBezTo>
                    <a:cubicBezTo>
                      <a:pt x="3059" y="708"/>
                      <a:pt x="2808" y="1164"/>
                      <a:pt x="2579" y="1621"/>
                    </a:cubicBezTo>
                    <a:cubicBezTo>
                      <a:pt x="2507" y="1748"/>
                      <a:pt x="2376" y="1817"/>
                      <a:pt x="2234" y="1817"/>
                    </a:cubicBezTo>
                    <a:cubicBezTo>
                      <a:pt x="2197" y="1817"/>
                      <a:pt x="2160" y="1813"/>
                      <a:pt x="2123" y="1803"/>
                    </a:cubicBezTo>
                    <a:cubicBezTo>
                      <a:pt x="1370" y="1621"/>
                      <a:pt x="708" y="1461"/>
                      <a:pt x="160" y="1347"/>
                    </a:cubicBezTo>
                    <a:cubicBezTo>
                      <a:pt x="91" y="1324"/>
                      <a:pt x="46" y="1301"/>
                      <a:pt x="0" y="1256"/>
                    </a:cubicBezTo>
                    <a:lnTo>
                      <a:pt x="0" y="1256"/>
                    </a:lnTo>
                    <a:cubicBezTo>
                      <a:pt x="23" y="1415"/>
                      <a:pt x="137" y="1530"/>
                      <a:pt x="297" y="1575"/>
                    </a:cubicBezTo>
                    <a:cubicBezTo>
                      <a:pt x="845" y="1689"/>
                      <a:pt x="1507" y="1849"/>
                      <a:pt x="2260" y="2032"/>
                    </a:cubicBezTo>
                    <a:cubicBezTo>
                      <a:pt x="2292" y="2040"/>
                      <a:pt x="2323" y="2043"/>
                      <a:pt x="2355" y="2043"/>
                    </a:cubicBezTo>
                    <a:cubicBezTo>
                      <a:pt x="2503" y="2043"/>
                      <a:pt x="2641" y="1958"/>
                      <a:pt x="2716" y="1826"/>
                    </a:cubicBezTo>
                    <a:cubicBezTo>
                      <a:pt x="2945" y="1370"/>
                      <a:pt x="3196" y="936"/>
                      <a:pt x="3447" y="502"/>
                    </a:cubicBezTo>
                    <a:cubicBezTo>
                      <a:pt x="3538" y="320"/>
                      <a:pt x="3492" y="114"/>
                      <a:pt x="335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7" name="Google Shape;1317;p33"/>
              <p:cNvSpPr/>
              <p:nvPr/>
            </p:nvSpPr>
            <p:spPr>
              <a:xfrm>
                <a:off x="8386751" y="1208375"/>
                <a:ext cx="137370" cy="79742"/>
              </a:xfrm>
              <a:custGeom>
                <a:avLst/>
                <a:gdLst/>
                <a:ahLst/>
                <a:cxnLst/>
                <a:rect l="l" t="t" r="r" b="b"/>
                <a:pathLst>
                  <a:path w="3721" h="2160" extrusionOk="0">
                    <a:moveTo>
                      <a:pt x="3515" y="0"/>
                    </a:moveTo>
                    <a:lnTo>
                      <a:pt x="3515" y="0"/>
                    </a:lnTo>
                    <a:cubicBezTo>
                      <a:pt x="3538" y="69"/>
                      <a:pt x="3538" y="160"/>
                      <a:pt x="3493" y="251"/>
                    </a:cubicBezTo>
                    <a:cubicBezTo>
                      <a:pt x="3264" y="731"/>
                      <a:pt x="3013" y="1210"/>
                      <a:pt x="2762" y="1712"/>
                    </a:cubicBezTo>
                    <a:cubicBezTo>
                      <a:pt x="2691" y="1854"/>
                      <a:pt x="2552" y="1940"/>
                      <a:pt x="2408" y="1940"/>
                    </a:cubicBezTo>
                    <a:cubicBezTo>
                      <a:pt x="2366" y="1940"/>
                      <a:pt x="2324" y="1933"/>
                      <a:pt x="2283" y="1918"/>
                    </a:cubicBezTo>
                    <a:cubicBezTo>
                      <a:pt x="1530" y="1689"/>
                      <a:pt x="822" y="1484"/>
                      <a:pt x="115" y="1278"/>
                    </a:cubicBezTo>
                    <a:cubicBezTo>
                      <a:pt x="69" y="1256"/>
                      <a:pt x="23" y="1233"/>
                      <a:pt x="0" y="1210"/>
                    </a:cubicBezTo>
                    <a:lnTo>
                      <a:pt x="0" y="1210"/>
                    </a:lnTo>
                    <a:cubicBezTo>
                      <a:pt x="23" y="1347"/>
                      <a:pt x="115" y="1461"/>
                      <a:pt x="251" y="1507"/>
                    </a:cubicBezTo>
                    <a:cubicBezTo>
                      <a:pt x="959" y="1712"/>
                      <a:pt x="1667" y="1918"/>
                      <a:pt x="2420" y="2146"/>
                    </a:cubicBezTo>
                    <a:cubicBezTo>
                      <a:pt x="2456" y="2155"/>
                      <a:pt x="2494" y="2159"/>
                      <a:pt x="2531" y="2159"/>
                    </a:cubicBezTo>
                    <a:cubicBezTo>
                      <a:pt x="2680" y="2159"/>
                      <a:pt x="2826" y="2086"/>
                      <a:pt x="2899" y="1940"/>
                    </a:cubicBezTo>
                    <a:cubicBezTo>
                      <a:pt x="3150" y="1438"/>
                      <a:pt x="3401" y="936"/>
                      <a:pt x="3630" y="480"/>
                    </a:cubicBezTo>
                    <a:cubicBezTo>
                      <a:pt x="3721" y="297"/>
                      <a:pt x="3652" y="114"/>
                      <a:pt x="351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8" name="Google Shape;1318;p33"/>
              <p:cNvSpPr/>
              <p:nvPr/>
            </p:nvSpPr>
            <p:spPr>
              <a:xfrm>
                <a:off x="8440688" y="1106409"/>
                <a:ext cx="132312" cy="80591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183" extrusionOk="0">
                    <a:moveTo>
                      <a:pt x="3401" y="0"/>
                    </a:moveTo>
                    <a:cubicBezTo>
                      <a:pt x="3401" y="92"/>
                      <a:pt x="3424" y="183"/>
                      <a:pt x="3378" y="274"/>
                    </a:cubicBezTo>
                    <a:cubicBezTo>
                      <a:pt x="3150" y="731"/>
                      <a:pt x="2899" y="1210"/>
                      <a:pt x="2648" y="1735"/>
                    </a:cubicBezTo>
                    <a:cubicBezTo>
                      <a:pt x="2595" y="1877"/>
                      <a:pt x="2460" y="1963"/>
                      <a:pt x="2306" y="1963"/>
                    </a:cubicBezTo>
                    <a:cubicBezTo>
                      <a:pt x="2261" y="1963"/>
                      <a:pt x="2215" y="1956"/>
                      <a:pt x="2169" y="1940"/>
                    </a:cubicBezTo>
                    <a:cubicBezTo>
                      <a:pt x="1484" y="1735"/>
                      <a:pt x="799" y="1552"/>
                      <a:pt x="137" y="1347"/>
                    </a:cubicBezTo>
                    <a:cubicBezTo>
                      <a:pt x="92" y="1347"/>
                      <a:pt x="46" y="1301"/>
                      <a:pt x="0" y="1279"/>
                    </a:cubicBezTo>
                    <a:lnTo>
                      <a:pt x="0" y="1279"/>
                    </a:lnTo>
                    <a:cubicBezTo>
                      <a:pt x="46" y="1415"/>
                      <a:pt x="137" y="1530"/>
                      <a:pt x="274" y="1575"/>
                    </a:cubicBezTo>
                    <a:cubicBezTo>
                      <a:pt x="936" y="1758"/>
                      <a:pt x="1621" y="1963"/>
                      <a:pt x="2306" y="2169"/>
                    </a:cubicBezTo>
                    <a:cubicBezTo>
                      <a:pt x="2347" y="2178"/>
                      <a:pt x="2387" y="2182"/>
                      <a:pt x="2426" y="2182"/>
                    </a:cubicBezTo>
                    <a:cubicBezTo>
                      <a:pt x="2580" y="2182"/>
                      <a:pt x="2712" y="2109"/>
                      <a:pt x="2785" y="1963"/>
                    </a:cubicBezTo>
                    <a:cubicBezTo>
                      <a:pt x="3036" y="1438"/>
                      <a:pt x="3287" y="959"/>
                      <a:pt x="3515" y="480"/>
                    </a:cubicBezTo>
                    <a:cubicBezTo>
                      <a:pt x="3584" y="320"/>
                      <a:pt x="3538" y="114"/>
                      <a:pt x="340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9" name="Google Shape;1319;p33"/>
              <p:cNvSpPr/>
              <p:nvPr/>
            </p:nvSpPr>
            <p:spPr>
              <a:xfrm>
                <a:off x="8223280" y="1044056"/>
                <a:ext cx="116327" cy="77970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112" extrusionOk="0">
                    <a:moveTo>
                      <a:pt x="2968" y="0"/>
                    </a:moveTo>
                    <a:lnTo>
                      <a:pt x="2968" y="0"/>
                    </a:lnTo>
                    <a:cubicBezTo>
                      <a:pt x="2990" y="92"/>
                      <a:pt x="2968" y="206"/>
                      <a:pt x="2922" y="297"/>
                    </a:cubicBezTo>
                    <a:cubicBezTo>
                      <a:pt x="2671" y="708"/>
                      <a:pt x="2420" y="1187"/>
                      <a:pt x="2146" y="1689"/>
                    </a:cubicBezTo>
                    <a:cubicBezTo>
                      <a:pt x="2073" y="1816"/>
                      <a:pt x="1943" y="1886"/>
                      <a:pt x="1800" y="1886"/>
                    </a:cubicBezTo>
                    <a:cubicBezTo>
                      <a:pt x="1764" y="1886"/>
                      <a:pt x="1727" y="1881"/>
                      <a:pt x="1689" y="1872"/>
                    </a:cubicBezTo>
                    <a:cubicBezTo>
                      <a:pt x="1164" y="1735"/>
                      <a:pt x="639" y="1621"/>
                      <a:pt x="160" y="1484"/>
                    </a:cubicBezTo>
                    <a:cubicBezTo>
                      <a:pt x="92" y="1484"/>
                      <a:pt x="46" y="1461"/>
                      <a:pt x="0" y="1415"/>
                    </a:cubicBezTo>
                    <a:lnTo>
                      <a:pt x="0" y="1415"/>
                    </a:lnTo>
                    <a:cubicBezTo>
                      <a:pt x="46" y="1552"/>
                      <a:pt x="137" y="1667"/>
                      <a:pt x="297" y="1712"/>
                    </a:cubicBezTo>
                    <a:cubicBezTo>
                      <a:pt x="776" y="1826"/>
                      <a:pt x="1301" y="1963"/>
                      <a:pt x="1826" y="2100"/>
                    </a:cubicBezTo>
                    <a:cubicBezTo>
                      <a:pt x="1858" y="2108"/>
                      <a:pt x="1890" y="2112"/>
                      <a:pt x="1921" y="2112"/>
                    </a:cubicBezTo>
                    <a:cubicBezTo>
                      <a:pt x="2070" y="2112"/>
                      <a:pt x="2207" y="2027"/>
                      <a:pt x="2283" y="1895"/>
                    </a:cubicBezTo>
                    <a:cubicBezTo>
                      <a:pt x="2557" y="1415"/>
                      <a:pt x="2808" y="936"/>
                      <a:pt x="3059" y="502"/>
                    </a:cubicBezTo>
                    <a:cubicBezTo>
                      <a:pt x="3150" y="343"/>
                      <a:pt x="3105" y="137"/>
                      <a:pt x="296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0" name="Google Shape;1320;p33"/>
              <p:cNvSpPr/>
              <p:nvPr/>
            </p:nvSpPr>
            <p:spPr>
              <a:xfrm>
                <a:off x="8097724" y="1018767"/>
                <a:ext cx="132312" cy="76382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069" extrusionOk="0">
                    <a:moveTo>
                      <a:pt x="3378" y="1"/>
                    </a:moveTo>
                    <a:cubicBezTo>
                      <a:pt x="3401" y="92"/>
                      <a:pt x="3401" y="206"/>
                      <a:pt x="3333" y="297"/>
                    </a:cubicBezTo>
                    <a:cubicBezTo>
                      <a:pt x="3105" y="708"/>
                      <a:pt x="2853" y="1165"/>
                      <a:pt x="2602" y="1644"/>
                    </a:cubicBezTo>
                    <a:cubicBezTo>
                      <a:pt x="2522" y="1784"/>
                      <a:pt x="2373" y="1854"/>
                      <a:pt x="2214" y="1854"/>
                    </a:cubicBezTo>
                    <a:cubicBezTo>
                      <a:pt x="2192" y="1854"/>
                      <a:pt x="2169" y="1852"/>
                      <a:pt x="2146" y="1849"/>
                    </a:cubicBezTo>
                    <a:cubicBezTo>
                      <a:pt x="1415" y="1667"/>
                      <a:pt x="754" y="1530"/>
                      <a:pt x="160" y="1393"/>
                    </a:cubicBezTo>
                    <a:cubicBezTo>
                      <a:pt x="114" y="1393"/>
                      <a:pt x="46" y="1347"/>
                      <a:pt x="0" y="1324"/>
                    </a:cubicBezTo>
                    <a:lnTo>
                      <a:pt x="0" y="1324"/>
                    </a:lnTo>
                    <a:cubicBezTo>
                      <a:pt x="23" y="1461"/>
                      <a:pt x="137" y="1575"/>
                      <a:pt x="297" y="1621"/>
                    </a:cubicBezTo>
                    <a:cubicBezTo>
                      <a:pt x="890" y="1735"/>
                      <a:pt x="1552" y="1895"/>
                      <a:pt x="2283" y="2055"/>
                    </a:cubicBezTo>
                    <a:cubicBezTo>
                      <a:pt x="2320" y="2064"/>
                      <a:pt x="2357" y="2069"/>
                      <a:pt x="2394" y="2069"/>
                    </a:cubicBezTo>
                    <a:cubicBezTo>
                      <a:pt x="2536" y="2069"/>
                      <a:pt x="2667" y="1999"/>
                      <a:pt x="2739" y="1872"/>
                    </a:cubicBezTo>
                    <a:cubicBezTo>
                      <a:pt x="2990" y="1393"/>
                      <a:pt x="3241" y="936"/>
                      <a:pt x="3470" y="503"/>
                    </a:cubicBezTo>
                    <a:cubicBezTo>
                      <a:pt x="3584" y="343"/>
                      <a:pt x="3515" y="115"/>
                      <a:pt x="337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1" name="Google Shape;1321;p33"/>
              <p:cNvSpPr/>
              <p:nvPr/>
            </p:nvSpPr>
            <p:spPr>
              <a:xfrm>
                <a:off x="8331966" y="1071854"/>
                <a:ext cx="117176" cy="78930"/>
              </a:xfrm>
              <a:custGeom>
                <a:avLst/>
                <a:gdLst/>
                <a:ahLst/>
                <a:cxnLst/>
                <a:rect l="l" t="t" r="r" b="b"/>
                <a:pathLst>
                  <a:path w="3174" h="2138" extrusionOk="0">
                    <a:moveTo>
                      <a:pt x="2991" y="0"/>
                    </a:moveTo>
                    <a:cubicBezTo>
                      <a:pt x="2991" y="92"/>
                      <a:pt x="2991" y="206"/>
                      <a:pt x="2945" y="297"/>
                    </a:cubicBezTo>
                    <a:cubicBezTo>
                      <a:pt x="2694" y="731"/>
                      <a:pt x="2443" y="1210"/>
                      <a:pt x="2169" y="1712"/>
                    </a:cubicBezTo>
                    <a:cubicBezTo>
                      <a:pt x="2099" y="1836"/>
                      <a:pt x="1961" y="1918"/>
                      <a:pt x="1817" y="1918"/>
                    </a:cubicBezTo>
                    <a:cubicBezTo>
                      <a:pt x="1775" y="1918"/>
                      <a:pt x="1732" y="1911"/>
                      <a:pt x="1690" y="1895"/>
                    </a:cubicBezTo>
                    <a:cubicBezTo>
                      <a:pt x="1165" y="1758"/>
                      <a:pt x="640" y="1621"/>
                      <a:pt x="161" y="1484"/>
                    </a:cubicBezTo>
                    <a:cubicBezTo>
                      <a:pt x="92" y="1461"/>
                      <a:pt x="46" y="1438"/>
                      <a:pt x="1" y="1416"/>
                    </a:cubicBezTo>
                    <a:lnTo>
                      <a:pt x="1" y="1416"/>
                    </a:lnTo>
                    <a:cubicBezTo>
                      <a:pt x="24" y="1553"/>
                      <a:pt x="138" y="1667"/>
                      <a:pt x="275" y="1712"/>
                    </a:cubicBezTo>
                    <a:cubicBezTo>
                      <a:pt x="777" y="1849"/>
                      <a:pt x="1302" y="1986"/>
                      <a:pt x="1827" y="2123"/>
                    </a:cubicBezTo>
                    <a:cubicBezTo>
                      <a:pt x="1864" y="2133"/>
                      <a:pt x="1902" y="2137"/>
                      <a:pt x="1940" y="2137"/>
                    </a:cubicBezTo>
                    <a:cubicBezTo>
                      <a:pt x="2088" y="2137"/>
                      <a:pt x="2229" y="2068"/>
                      <a:pt x="2283" y="1941"/>
                    </a:cubicBezTo>
                    <a:cubicBezTo>
                      <a:pt x="2580" y="1416"/>
                      <a:pt x="2831" y="936"/>
                      <a:pt x="3082" y="503"/>
                    </a:cubicBezTo>
                    <a:cubicBezTo>
                      <a:pt x="3173" y="343"/>
                      <a:pt x="3128" y="137"/>
                      <a:pt x="299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2" name="Google Shape;1322;p33"/>
              <p:cNvSpPr/>
              <p:nvPr/>
            </p:nvSpPr>
            <p:spPr>
              <a:xfrm>
                <a:off x="8109501" y="1467056"/>
                <a:ext cx="126442" cy="102852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786" extrusionOk="0">
                    <a:moveTo>
                      <a:pt x="3219" y="1"/>
                    </a:moveTo>
                    <a:cubicBezTo>
                      <a:pt x="3242" y="92"/>
                      <a:pt x="3242" y="183"/>
                      <a:pt x="3196" y="274"/>
                    </a:cubicBezTo>
                    <a:cubicBezTo>
                      <a:pt x="2786" y="1028"/>
                      <a:pt x="2443" y="1735"/>
                      <a:pt x="2146" y="2329"/>
                    </a:cubicBezTo>
                    <a:cubicBezTo>
                      <a:pt x="2076" y="2470"/>
                      <a:pt x="1936" y="2557"/>
                      <a:pt x="1782" y="2557"/>
                    </a:cubicBezTo>
                    <a:cubicBezTo>
                      <a:pt x="1737" y="2557"/>
                      <a:pt x="1691" y="2550"/>
                      <a:pt x="1644" y="2534"/>
                    </a:cubicBezTo>
                    <a:cubicBezTo>
                      <a:pt x="1165" y="2352"/>
                      <a:pt x="640" y="2192"/>
                      <a:pt x="115" y="1986"/>
                    </a:cubicBezTo>
                    <a:cubicBezTo>
                      <a:pt x="69" y="1986"/>
                      <a:pt x="24" y="1941"/>
                      <a:pt x="1" y="1918"/>
                    </a:cubicBezTo>
                    <a:lnTo>
                      <a:pt x="1" y="1918"/>
                    </a:lnTo>
                    <a:cubicBezTo>
                      <a:pt x="24" y="2055"/>
                      <a:pt x="115" y="2169"/>
                      <a:pt x="252" y="2215"/>
                    </a:cubicBezTo>
                    <a:cubicBezTo>
                      <a:pt x="777" y="2397"/>
                      <a:pt x="1302" y="2580"/>
                      <a:pt x="1781" y="2762"/>
                    </a:cubicBezTo>
                    <a:cubicBezTo>
                      <a:pt x="1827" y="2778"/>
                      <a:pt x="1874" y="2785"/>
                      <a:pt x="1919" y="2785"/>
                    </a:cubicBezTo>
                    <a:cubicBezTo>
                      <a:pt x="2073" y="2785"/>
                      <a:pt x="2213" y="2698"/>
                      <a:pt x="2283" y="2557"/>
                    </a:cubicBezTo>
                    <a:cubicBezTo>
                      <a:pt x="2580" y="1941"/>
                      <a:pt x="2922" y="1256"/>
                      <a:pt x="3333" y="503"/>
                    </a:cubicBezTo>
                    <a:cubicBezTo>
                      <a:pt x="3425" y="320"/>
                      <a:pt x="3356" y="115"/>
                      <a:pt x="321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3" name="Google Shape;1323;p33"/>
              <p:cNvSpPr/>
              <p:nvPr/>
            </p:nvSpPr>
            <p:spPr>
              <a:xfrm>
                <a:off x="7894641" y="1403854"/>
                <a:ext cx="126442" cy="90669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456" extrusionOk="0">
                    <a:moveTo>
                      <a:pt x="3219" y="1"/>
                    </a:moveTo>
                    <a:lnTo>
                      <a:pt x="3219" y="1"/>
                    </a:lnTo>
                    <a:cubicBezTo>
                      <a:pt x="3242" y="92"/>
                      <a:pt x="3242" y="183"/>
                      <a:pt x="3196" y="275"/>
                    </a:cubicBezTo>
                    <a:cubicBezTo>
                      <a:pt x="2854" y="914"/>
                      <a:pt x="2557" y="1484"/>
                      <a:pt x="2306" y="2009"/>
                    </a:cubicBezTo>
                    <a:cubicBezTo>
                      <a:pt x="2235" y="2151"/>
                      <a:pt x="2082" y="2237"/>
                      <a:pt x="1932" y="2237"/>
                    </a:cubicBezTo>
                    <a:cubicBezTo>
                      <a:pt x="1888" y="2237"/>
                      <a:pt x="1845" y="2230"/>
                      <a:pt x="1804" y="2215"/>
                    </a:cubicBezTo>
                    <a:cubicBezTo>
                      <a:pt x="1233" y="1986"/>
                      <a:pt x="662" y="1781"/>
                      <a:pt x="92" y="1553"/>
                    </a:cubicBezTo>
                    <a:cubicBezTo>
                      <a:pt x="69" y="1553"/>
                      <a:pt x="23" y="1530"/>
                      <a:pt x="0" y="1484"/>
                    </a:cubicBezTo>
                    <a:lnTo>
                      <a:pt x="0" y="1484"/>
                    </a:lnTo>
                    <a:cubicBezTo>
                      <a:pt x="23" y="1621"/>
                      <a:pt x="92" y="1735"/>
                      <a:pt x="229" y="1781"/>
                    </a:cubicBezTo>
                    <a:cubicBezTo>
                      <a:pt x="799" y="2009"/>
                      <a:pt x="1370" y="2215"/>
                      <a:pt x="1941" y="2420"/>
                    </a:cubicBezTo>
                    <a:cubicBezTo>
                      <a:pt x="1989" y="2445"/>
                      <a:pt x="2042" y="2456"/>
                      <a:pt x="2094" y="2456"/>
                    </a:cubicBezTo>
                    <a:cubicBezTo>
                      <a:pt x="2236" y="2456"/>
                      <a:pt x="2376" y="2371"/>
                      <a:pt x="2443" y="2238"/>
                    </a:cubicBezTo>
                    <a:cubicBezTo>
                      <a:pt x="2694" y="1713"/>
                      <a:pt x="2991" y="1119"/>
                      <a:pt x="3333" y="503"/>
                    </a:cubicBezTo>
                    <a:cubicBezTo>
                      <a:pt x="3424" y="320"/>
                      <a:pt x="3356" y="115"/>
                      <a:pt x="321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4" name="Google Shape;1324;p33"/>
              <p:cNvSpPr/>
              <p:nvPr/>
            </p:nvSpPr>
            <p:spPr>
              <a:xfrm>
                <a:off x="8005873" y="1435049"/>
                <a:ext cx="121385" cy="97056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29" extrusionOk="0">
                    <a:moveTo>
                      <a:pt x="3082" y="0"/>
                    </a:moveTo>
                    <a:cubicBezTo>
                      <a:pt x="3105" y="69"/>
                      <a:pt x="3105" y="183"/>
                      <a:pt x="3059" y="274"/>
                    </a:cubicBezTo>
                    <a:cubicBezTo>
                      <a:pt x="2694" y="959"/>
                      <a:pt x="2351" y="1621"/>
                      <a:pt x="2077" y="2191"/>
                    </a:cubicBezTo>
                    <a:cubicBezTo>
                      <a:pt x="2007" y="2333"/>
                      <a:pt x="1867" y="2420"/>
                      <a:pt x="1713" y="2420"/>
                    </a:cubicBezTo>
                    <a:cubicBezTo>
                      <a:pt x="1668" y="2420"/>
                      <a:pt x="1622" y="2412"/>
                      <a:pt x="1575" y="2397"/>
                    </a:cubicBezTo>
                    <a:cubicBezTo>
                      <a:pt x="1096" y="2214"/>
                      <a:pt x="617" y="2032"/>
                      <a:pt x="114" y="1849"/>
                    </a:cubicBezTo>
                    <a:cubicBezTo>
                      <a:pt x="69" y="1849"/>
                      <a:pt x="46" y="1803"/>
                      <a:pt x="0" y="1781"/>
                    </a:cubicBezTo>
                    <a:lnTo>
                      <a:pt x="0" y="1781"/>
                    </a:lnTo>
                    <a:cubicBezTo>
                      <a:pt x="46" y="1918"/>
                      <a:pt x="114" y="2032"/>
                      <a:pt x="251" y="2077"/>
                    </a:cubicBezTo>
                    <a:cubicBezTo>
                      <a:pt x="754" y="2260"/>
                      <a:pt x="1233" y="2442"/>
                      <a:pt x="1712" y="2602"/>
                    </a:cubicBezTo>
                    <a:cubicBezTo>
                      <a:pt x="1765" y="2620"/>
                      <a:pt x="1817" y="2628"/>
                      <a:pt x="1868" y="2628"/>
                    </a:cubicBezTo>
                    <a:cubicBezTo>
                      <a:pt x="2015" y="2628"/>
                      <a:pt x="2146" y="2556"/>
                      <a:pt x="2214" y="2420"/>
                    </a:cubicBezTo>
                    <a:cubicBezTo>
                      <a:pt x="2488" y="1849"/>
                      <a:pt x="2831" y="1187"/>
                      <a:pt x="3196" y="480"/>
                    </a:cubicBezTo>
                    <a:cubicBezTo>
                      <a:pt x="3287" y="320"/>
                      <a:pt x="3219" y="114"/>
                      <a:pt x="308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5" name="Google Shape;1325;p33"/>
              <p:cNvSpPr/>
              <p:nvPr/>
            </p:nvSpPr>
            <p:spPr>
              <a:xfrm>
                <a:off x="8215675" y="1409760"/>
                <a:ext cx="207329" cy="205298"/>
              </a:xfrm>
              <a:custGeom>
                <a:avLst/>
                <a:gdLst/>
                <a:ahLst/>
                <a:cxnLst/>
                <a:rect l="l" t="t" r="r" b="b"/>
                <a:pathLst>
                  <a:path w="5616" h="5561" extrusionOk="0">
                    <a:moveTo>
                      <a:pt x="5410" y="0"/>
                    </a:moveTo>
                    <a:lnTo>
                      <a:pt x="5410" y="0"/>
                    </a:lnTo>
                    <a:cubicBezTo>
                      <a:pt x="5433" y="92"/>
                      <a:pt x="5433" y="183"/>
                      <a:pt x="5388" y="274"/>
                    </a:cubicBezTo>
                    <a:cubicBezTo>
                      <a:pt x="5022" y="982"/>
                      <a:pt x="4543" y="1941"/>
                      <a:pt x="4224" y="2557"/>
                    </a:cubicBezTo>
                    <a:cubicBezTo>
                      <a:pt x="3790" y="3401"/>
                      <a:pt x="3356" y="4246"/>
                      <a:pt x="2900" y="5113"/>
                    </a:cubicBezTo>
                    <a:cubicBezTo>
                      <a:pt x="2829" y="5255"/>
                      <a:pt x="2690" y="5341"/>
                      <a:pt x="2546" y="5341"/>
                    </a:cubicBezTo>
                    <a:cubicBezTo>
                      <a:pt x="2504" y="5341"/>
                      <a:pt x="2461" y="5334"/>
                      <a:pt x="2420" y="5319"/>
                    </a:cubicBezTo>
                    <a:cubicBezTo>
                      <a:pt x="1781" y="5113"/>
                      <a:pt x="1005" y="4839"/>
                      <a:pt x="115" y="4543"/>
                    </a:cubicBezTo>
                    <a:cubicBezTo>
                      <a:pt x="69" y="4520"/>
                      <a:pt x="24" y="4497"/>
                      <a:pt x="1" y="4474"/>
                    </a:cubicBezTo>
                    <a:lnTo>
                      <a:pt x="1" y="4474"/>
                    </a:lnTo>
                    <a:cubicBezTo>
                      <a:pt x="24" y="4611"/>
                      <a:pt x="115" y="4725"/>
                      <a:pt x="252" y="4771"/>
                    </a:cubicBezTo>
                    <a:cubicBezTo>
                      <a:pt x="1142" y="5068"/>
                      <a:pt x="1918" y="5342"/>
                      <a:pt x="2557" y="5547"/>
                    </a:cubicBezTo>
                    <a:cubicBezTo>
                      <a:pt x="2594" y="5556"/>
                      <a:pt x="2631" y="5561"/>
                      <a:pt x="2668" y="5561"/>
                    </a:cubicBezTo>
                    <a:cubicBezTo>
                      <a:pt x="2817" y="5561"/>
                      <a:pt x="2964" y="5488"/>
                      <a:pt x="3037" y="5342"/>
                    </a:cubicBezTo>
                    <a:cubicBezTo>
                      <a:pt x="3493" y="4474"/>
                      <a:pt x="3927" y="3607"/>
                      <a:pt x="4360" y="2785"/>
                    </a:cubicBezTo>
                    <a:cubicBezTo>
                      <a:pt x="4680" y="2169"/>
                      <a:pt x="5159" y="1210"/>
                      <a:pt x="5525" y="480"/>
                    </a:cubicBezTo>
                    <a:cubicBezTo>
                      <a:pt x="5616" y="320"/>
                      <a:pt x="5570" y="115"/>
                      <a:pt x="541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6" name="Google Shape;1326;p33"/>
              <p:cNvSpPr/>
              <p:nvPr/>
            </p:nvSpPr>
            <p:spPr>
              <a:xfrm>
                <a:off x="8065680" y="1337291"/>
                <a:ext cx="112968" cy="76715"/>
              </a:xfrm>
              <a:custGeom>
                <a:avLst/>
                <a:gdLst/>
                <a:ahLst/>
                <a:cxnLst/>
                <a:rect l="l" t="t" r="r" b="b"/>
                <a:pathLst>
                  <a:path w="3060" h="2078" extrusionOk="0">
                    <a:moveTo>
                      <a:pt x="2854" y="0"/>
                    </a:moveTo>
                    <a:lnTo>
                      <a:pt x="2854" y="0"/>
                    </a:lnTo>
                    <a:cubicBezTo>
                      <a:pt x="2877" y="92"/>
                      <a:pt x="2877" y="206"/>
                      <a:pt x="2831" y="297"/>
                    </a:cubicBezTo>
                    <a:cubicBezTo>
                      <a:pt x="2580" y="754"/>
                      <a:pt x="2329" y="1210"/>
                      <a:pt x="2101" y="1644"/>
                    </a:cubicBezTo>
                    <a:cubicBezTo>
                      <a:pt x="2028" y="1790"/>
                      <a:pt x="1896" y="1863"/>
                      <a:pt x="1753" y="1863"/>
                    </a:cubicBezTo>
                    <a:cubicBezTo>
                      <a:pt x="1717" y="1863"/>
                      <a:pt x="1681" y="1858"/>
                      <a:pt x="1644" y="1849"/>
                    </a:cubicBezTo>
                    <a:cubicBezTo>
                      <a:pt x="1097" y="1690"/>
                      <a:pt x="594" y="1530"/>
                      <a:pt x="138" y="1416"/>
                    </a:cubicBezTo>
                    <a:cubicBezTo>
                      <a:pt x="92" y="1393"/>
                      <a:pt x="47" y="1370"/>
                      <a:pt x="1" y="1324"/>
                    </a:cubicBezTo>
                    <a:lnTo>
                      <a:pt x="1" y="1324"/>
                    </a:lnTo>
                    <a:cubicBezTo>
                      <a:pt x="47" y="1461"/>
                      <a:pt x="138" y="1575"/>
                      <a:pt x="275" y="1621"/>
                    </a:cubicBezTo>
                    <a:cubicBezTo>
                      <a:pt x="731" y="1758"/>
                      <a:pt x="1234" y="1918"/>
                      <a:pt x="1781" y="2055"/>
                    </a:cubicBezTo>
                    <a:cubicBezTo>
                      <a:pt x="1823" y="2070"/>
                      <a:pt x="1865" y="2078"/>
                      <a:pt x="1906" y="2078"/>
                    </a:cubicBezTo>
                    <a:cubicBezTo>
                      <a:pt x="2043" y="2078"/>
                      <a:pt x="2167" y="1995"/>
                      <a:pt x="2238" y="1872"/>
                    </a:cubicBezTo>
                    <a:cubicBezTo>
                      <a:pt x="2466" y="1438"/>
                      <a:pt x="2717" y="982"/>
                      <a:pt x="2968" y="503"/>
                    </a:cubicBezTo>
                    <a:cubicBezTo>
                      <a:pt x="3060" y="343"/>
                      <a:pt x="3014" y="137"/>
                      <a:pt x="28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7" name="Google Shape;1327;p33"/>
              <p:cNvSpPr/>
              <p:nvPr/>
            </p:nvSpPr>
            <p:spPr>
              <a:xfrm>
                <a:off x="8171854" y="1368450"/>
                <a:ext cx="115478" cy="78081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115" extrusionOk="0">
                    <a:moveTo>
                      <a:pt x="2945" y="1"/>
                    </a:moveTo>
                    <a:cubicBezTo>
                      <a:pt x="2945" y="92"/>
                      <a:pt x="2945" y="206"/>
                      <a:pt x="2900" y="298"/>
                    </a:cubicBezTo>
                    <a:cubicBezTo>
                      <a:pt x="2649" y="754"/>
                      <a:pt x="2398" y="1234"/>
                      <a:pt x="2169" y="1690"/>
                    </a:cubicBezTo>
                    <a:cubicBezTo>
                      <a:pt x="2099" y="1813"/>
                      <a:pt x="1961" y="1896"/>
                      <a:pt x="1818" y="1896"/>
                    </a:cubicBezTo>
                    <a:cubicBezTo>
                      <a:pt x="1775" y="1896"/>
                      <a:pt x="1732" y="1888"/>
                      <a:pt x="1690" y="1873"/>
                    </a:cubicBezTo>
                    <a:cubicBezTo>
                      <a:pt x="1142" y="1713"/>
                      <a:pt x="640" y="1553"/>
                      <a:pt x="138" y="1416"/>
                    </a:cubicBezTo>
                    <a:cubicBezTo>
                      <a:pt x="92" y="1393"/>
                      <a:pt x="47" y="1370"/>
                      <a:pt x="1" y="1325"/>
                    </a:cubicBezTo>
                    <a:lnTo>
                      <a:pt x="1" y="1325"/>
                    </a:lnTo>
                    <a:cubicBezTo>
                      <a:pt x="24" y="1462"/>
                      <a:pt x="115" y="1576"/>
                      <a:pt x="275" y="1622"/>
                    </a:cubicBezTo>
                    <a:cubicBezTo>
                      <a:pt x="754" y="1781"/>
                      <a:pt x="1279" y="1941"/>
                      <a:pt x="1827" y="2101"/>
                    </a:cubicBezTo>
                    <a:cubicBezTo>
                      <a:pt x="1864" y="2110"/>
                      <a:pt x="1902" y="2115"/>
                      <a:pt x="1940" y="2115"/>
                    </a:cubicBezTo>
                    <a:cubicBezTo>
                      <a:pt x="2089" y="2115"/>
                      <a:pt x="2234" y="2045"/>
                      <a:pt x="2306" y="1918"/>
                    </a:cubicBezTo>
                    <a:cubicBezTo>
                      <a:pt x="2535" y="1462"/>
                      <a:pt x="2786" y="982"/>
                      <a:pt x="3037" y="503"/>
                    </a:cubicBezTo>
                    <a:cubicBezTo>
                      <a:pt x="3128" y="343"/>
                      <a:pt x="3082" y="138"/>
                      <a:pt x="294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8" name="Google Shape;1328;p33"/>
              <p:cNvSpPr/>
              <p:nvPr/>
            </p:nvSpPr>
            <p:spPr>
              <a:xfrm>
                <a:off x="7946879" y="1308643"/>
                <a:ext cx="124744" cy="74684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2023" extrusionOk="0">
                    <a:moveTo>
                      <a:pt x="3173" y="0"/>
                    </a:moveTo>
                    <a:lnTo>
                      <a:pt x="3173" y="0"/>
                    </a:lnTo>
                    <a:cubicBezTo>
                      <a:pt x="3196" y="92"/>
                      <a:pt x="3196" y="183"/>
                      <a:pt x="3150" y="274"/>
                    </a:cubicBezTo>
                    <a:cubicBezTo>
                      <a:pt x="2899" y="731"/>
                      <a:pt x="2671" y="1164"/>
                      <a:pt x="2443" y="1598"/>
                    </a:cubicBezTo>
                    <a:cubicBezTo>
                      <a:pt x="2373" y="1721"/>
                      <a:pt x="2248" y="1804"/>
                      <a:pt x="2111" y="1804"/>
                    </a:cubicBezTo>
                    <a:cubicBezTo>
                      <a:pt x="2070" y="1804"/>
                      <a:pt x="2028" y="1796"/>
                      <a:pt x="1986" y="1781"/>
                    </a:cubicBezTo>
                    <a:cubicBezTo>
                      <a:pt x="1233" y="1575"/>
                      <a:pt x="617" y="1416"/>
                      <a:pt x="138" y="1279"/>
                    </a:cubicBezTo>
                    <a:cubicBezTo>
                      <a:pt x="92" y="1279"/>
                      <a:pt x="46" y="1233"/>
                      <a:pt x="1" y="1210"/>
                    </a:cubicBezTo>
                    <a:lnTo>
                      <a:pt x="1" y="1210"/>
                    </a:lnTo>
                    <a:cubicBezTo>
                      <a:pt x="23" y="1347"/>
                      <a:pt x="115" y="1461"/>
                      <a:pt x="274" y="1507"/>
                    </a:cubicBezTo>
                    <a:cubicBezTo>
                      <a:pt x="731" y="1644"/>
                      <a:pt x="1370" y="1804"/>
                      <a:pt x="2123" y="2009"/>
                    </a:cubicBezTo>
                    <a:cubicBezTo>
                      <a:pt x="2161" y="2018"/>
                      <a:pt x="2198" y="2023"/>
                      <a:pt x="2234" y="2023"/>
                    </a:cubicBezTo>
                    <a:cubicBezTo>
                      <a:pt x="2377" y="2023"/>
                      <a:pt x="2507" y="1954"/>
                      <a:pt x="2580" y="1826"/>
                    </a:cubicBezTo>
                    <a:cubicBezTo>
                      <a:pt x="2808" y="1393"/>
                      <a:pt x="3036" y="959"/>
                      <a:pt x="3287" y="503"/>
                    </a:cubicBezTo>
                    <a:cubicBezTo>
                      <a:pt x="3379" y="320"/>
                      <a:pt x="3310" y="115"/>
                      <a:pt x="31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9" name="Google Shape;1329;p33"/>
              <p:cNvSpPr/>
              <p:nvPr/>
            </p:nvSpPr>
            <p:spPr>
              <a:xfrm>
                <a:off x="8060327" y="1107701"/>
                <a:ext cx="45852" cy="27651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749" extrusionOk="0">
                    <a:moveTo>
                      <a:pt x="732" y="1"/>
                    </a:moveTo>
                    <a:cubicBezTo>
                      <a:pt x="701" y="1"/>
                      <a:pt x="673" y="4"/>
                      <a:pt x="648" y="11"/>
                    </a:cubicBezTo>
                    <a:cubicBezTo>
                      <a:pt x="497" y="54"/>
                      <a:pt x="0" y="749"/>
                      <a:pt x="215" y="749"/>
                    </a:cubicBezTo>
                    <a:cubicBezTo>
                      <a:pt x="227" y="749"/>
                      <a:pt x="242" y="746"/>
                      <a:pt x="260" y="741"/>
                    </a:cubicBezTo>
                    <a:cubicBezTo>
                      <a:pt x="557" y="650"/>
                      <a:pt x="1242" y="331"/>
                      <a:pt x="1196" y="216"/>
                    </a:cubicBezTo>
                    <a:cubicBezTo>
                      <a:pt x="1157" y="100"/>
                      <a:pt x="906" y="1"/>
                      <a:pt x="7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0" name="Google Shape;1330;p33"/>
              <p:cNvSpPr/>
              <p:nvPr/>
            </p:nvSpPr>
            <p:spPr>
              <a:xfrm>
                <a:off x="8189981" y="1361362"/>
                <a:ext cx="45962" cy="27651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749" extrusionOk="0">
                    <a:moveTo>
                      <a:pt x="714" y="0"/>
                    </a:moveTo>
                    <a:cubicBezTo>
                      <a:pt x="682" y="0"/>
                      <a:pt x="653" y="3"/>
                      <a:pt x="628" y="10"/>
                    </a:cubicBezTo>
                    <a:cubicBezTo>
                      <a:pt x="477" y="53"/>
                      <a:pt x="1" y="748"/>
                      <a:pt x="198" y="748"/>
                    </a:cubicBezTo>
                    <a:cubicBezTo>
                      <a:pt x="210" y="748"/>
                      <a:pt x="224" y="746"/>
                      <a:pt x="240" y="741"/>
                    </a:cubicBezTo>
                    <a:cubicBezTo>
                      <a:pt x="560" y="649"/>
                      <a:pt x="1245" y="353"/>
                      <a:pt x="1199" y="216"/>
                    </a:cubicBezTo>
                    <a:cubicBezTo>
                      <a:pt x="1160" y="100"/>
                      <a:pt x="892" y="0"/>
                      <a:pt x="71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1" name="Google Shape;1331;p33"/>
              <p:cNvSpPr/>
              <p:nvPr/>
            </p:nvSpPr>
            <p:spPr>
              <a:xfrm>
                <a:off x="8238417" y="1040290"/>
                <a:ext cx="46405" cy="27540"/>
              </a:xfrm>
              <a:custGeom>
                <a:avLst/>
                <a:gdLst/>
                <a:ahLst/>
                <a:cxnLst/>
                <a:rect l="l" t="t" r="r" b="b"/>
                <a:pathLst>
                  <a:path w="1257" h="746" extrusionOk="0">
                    <a:moveTo>
                      <a:pt x="727" y="1"/>
                    </a:moveTo>
                    <a:cubicBezTo>
                      <a:pt x="695" y="1"/>
                      <a:pt x="665" y="4"/>
                      <a:pt x="640" y="11"/>
                    </a:cubicBezTo>
                    <a:cubicBezTo>
                      <a:pt x="487" y="55"/>
                      <a:pt x="0" y="746"/>
                      <a:pt x="218" y="746"/>
                    </a:cubicBezTo>
                    <a:cubicBezTo>
                      <a:pt x="228" y="746"/>
                      <a:pt x="239" y="744"/>
                      <a:pt x="252" y="741"/>
                    </a:cubicBezTo>
                    <a:cubicBezTo>
                      <a:pt x="572" y="650"/>
                      <a:pt x="1257" y="331"/>
                      <a:pt x="1211" y="194"/>
                    </a:cubicBezTo>
                    <a:cubicBezTo>
                      <a:pt x="1172" y="97"/>
                      <a:pt x="905" y="1"/>
                      <a:pt x="7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2" name="Google Shape;1332;p33"/>
              <p:cNvSpPr/>
              <p:nvPr/>
            </p:nvSpPr>
            <p:spPr>
              <a:xfrm>
                <a:off x="8351790" y="1291661"/>
                <a:ext cx="45962" cy="27393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742" extrusionOk="0">
                    <a:moveTo>
                      <a:pt x="683" y="0"/>
                    </a:moveTo>
                    <a:cubicBezTo>
                      <a:pt x="663" y="0"/>
                      <a:pt x="644" y="2"/>
                      <a:pt x="628" y="4"/>
                    </a:cubicBezTo>
                    <a:cubicBezTo>
                      <a:pt x="477" y="47"/>
                      <a:pt x="0" y="742"/>
                      <a:pt x="198" y="742"/>
                    </a:cubicBezTo>
                    <a:cubicBezTo>
                      <a:pt x="209" y="742"/>
                      <a:pt x="223" y="739"/>
                      <a:pt x="240" y="734"/>
                    </a:cubicBezTo>
                    <a:cubicBezTo>
                      <a:pt x="559" y="643"/>
                      <a:pt x="1244" y="346"/>
                      <a:pt x="1198" y="209"/>
                    </a:cubicBezTo>
                    <a:cubicBezTo>
                      <a:pt x="1158" y="86"/>
                      <a:pt x="860" y="0"/>
                      <a:pt x="68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3" name="Google Shape;1333;p33"/>
              <p:cNvSpPr/>
              <p:nvPr/>
            </p:nvSpPr>
            <p:spPr>
              <a:xfrm>
                <a:off x="8032491" y="1424786"/>
                <a:ext cx="46738" cy="27430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743" extrusionOk="0">
                    <a:moveTo>
                      <a:pt x="704" y="1"/>
                    </a:moveTo>
                    <a:cubicBezTo>
                      <a:pt x="684" y="1"/>
                      <a:pt x="665" y="2"/>
                      <a:pt x="649" y="4"/>
                    </a:cubicBezTo>
                    <a:cubicBezTo>
                      <a:pt x="498" y="47"/>
                      <a:pt x="1" y="742"/>
                      <a:pt x="215" y="742"/>
                    </a:cubicBezTo>
                    <a:cubicBezTo>
                      <a:pt x="228" y="742"/>
                      <a:pt x="243" y="740"/>
                      <a:pt x="261" y="735"/>
                    </a:cubicBezTo>
                    <a:cubicBezTo>
                      <a:pt x="580" y="643"/>
                      <a:pt x="1265" y="347"/>
                      <a:pt x="1219" y="210"/>
                    </a:cubicBezTo>
                    <a:cubicBezTo>
                      <a:pt x="1179" y="87"/>
                      <a:pt x="881" y="1"/>
                      <a:pt x="70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4" name="Google Shape;1334;p33"/>
              <p:cNvSpPr/>
              <p:nvPr/>
            </p:nvSpPr>
            <p:spPr>
              <a:xfrm>
                <a:off x="7972168" y="1189068"/>
                <a:ext cx="154241" cy="102557"/>
              </a:xfrm>
              <a:custGeom>
                <a:avLst/>
                <a:gdLst/>
                <a:ahLst/>
                <a:cxnLst/>
                <a:rect l="l" t="t" r="r" b="b"/>
                <a:pathLst>
                  <a:path w="4178" h="2778" extrusionOk="0">
                    <a:moveTo>
                      <a:pt x="1851" y="216"/>
                    </a:moveTo>
                    <a:cubicBezTo>
                      <a:pt x="2330" y="216"/>
                      <a:pt x="2988" y="384"/>
                      <a:pt x="3242" y="432"/>
                    </a:cubicBezTo>
                    <a:cubicBezTo>
                      <a:pt x="3515" y="500"/>
                      <a:pt x="3789" y="569"/>
                      <a:pt x="3926" y="843"/>
                    </a:cubicBezTo>
                    <a:cubicBezTo>
                      <a:pt x="4040" y="1094"/>
                      <a:pt x="3858" y="1299"/>
                      <a:pt x="3721" y="1550"/>
                    </a:cubicBezTo>
                    <a:cubicBezTo>
                      <a:pt x="3515" y="1916"/>
                      <a:pt x="3424" y="2418"/>
                      <a:pt x="3059" y="2577"/>
                    </a:cubicBezTo>
                    <a:cubicBezTo>
                      <a:pt x="2991" y="2614"/>
                      <a:pt x="2917" y="2629"/>
                      <a:pt x="2837" y="2629"/>
                    </a:cubicBezTo>
                    <a:cubicBezTo>
                      <a:pt x="2571" y="2629"/>
                      <a:pt x="2247" y="2460"/>
                      <a:pt x="1895" y="2372"/>
                    </a:cubicBezTo>
                    <a:cubicBezTo>
                      <a:pt x="1689" y="2304"/>
                      <a:pt x="1461" y="2258"/>
                      <a:pt x="1256" y="2212"/>
                    </a:cubicBezTo>
                    <a:cubicBezTo>
                      <a:pt x="92" y="1916"/>
                      <a:pt x="1073" y="1094"/>
                      <a:pt x="1370" y="341"/>
                    </a:cubicBezTo>
                    <a:cubicBezTo>
                      <a:pt x="1461" y="249"/>
                      <a:pt x="1638" y="216"/>
                      <a:pt x="1851" y="216"/>
                    </a:cubicBezTo>
                    <a:close/>
                    <a:moveTo>
                      <a:pt x="1694" y="1"/>
                    </a:moveTo>
                    <a:cubicBezTo>
                      <a:pt x="1538" y="1"/>
                      <a:pt x="1397" y="51"/>
                      <a:pt x="1256" y="204"/>
                    </a:cubicBezTo>
                    <a:cubicBezTo>
                      <a:pt x="1256" y="226"/>
                      <a:pt x="1256" y="226"/>
                      <a:pt x="1256" y="226"/>
                    </a:cubicBezTo>
                    <a:cubicBezTo>
                      <a:pt x="1233" y="249"/>
                      <a:pt x="1233" y="249"/>
                      <a:pt x="1233" y="249"/>
                    </a:cubicBezTo>
                    <a:cubicBezTo>
                      <a:pt x="982" y="751"/>
                      <a:pt x="0" y="1893"/>
                      <a:pt x="845" y="2281"/>
                    </a:cubicBezTo>
                    <a:cubicBezTo>
                      <a:pt x="1324" y="2486"/>
                      <a:pt x="1940" y="2555"/>
                      <a:pt x="2420" y="2692"/>
                    </a:cubicBezTo>
                    <a:cubicBezTo>
                      <a:pt x="2613" y="2735"/>
                      <a:pt x="2772" y="2778"/>
                      <a:pt x="2913" y="2778"/>
                    </a:cubicBezTo>
                    <a:cubicBezTo>
                      <a:pt x="3072" y="2778"/>
                      <a:pt x="3211" y="2724"/>
                      <a:pt x="3356" y="2555"/>
                    </a:cubicBezTo>
                    <a:cubicBezTo>
                      <a:pt x="3538" y="2326"/>
                      <a:pt x="3652" y="2007"/>
                      <a:pt x="3789" y="1756"/>
                    </a:cubicBezTo>
                    <a:cubicBezTo>
                      <a:pt x="3903" y="1550"/>
                      <a:pt x="4132" y="1276"/>
                      <a:pt x="4155" y="1025"/>
                    </a:cubicBezTo>
                    <a:cubicBezTo>
                      <a:pt x="4177" y="797"/>
                      <a:pt x="4063" y="614"/>
                      <a:pt x="3858" y="500"/>
                    </a:cubicBezTo>
                    <a:cubicBezTo>
                      <a:pt x="3401" y="226"/>
                      <a:pt x="2694" y="204"/>
                      <a:pt x="2192" y="90"/>
                    </a:cubicBezTo>
                    <a:cubicBezTo>
                      <a:pt x="2003" y="45"/>
                      <a:pt x="1842" y="1"/>
                      <a:pt x="169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5" name="Google Shape;1335;p33"/>
              <p:cNvSpPr/>
              <p:nvPr/>
            </p:nvSpPr>
            <p:spPr>
              <a:xfrm>
                <a:off x="8112048" y="1218380"/>
                <a:ext cx="123895" cy="102594"/>
              </a:xfrm>
              <a:custGeom>
                <a:avLst/>
                <a:gdLst/>
                <a:ahLst/>
                <a:cxnLst/>
                <a:rect l="l" t="t" r="r" b="b"/>
                <a:pathLst>
                  <a:path w="3356" h="2779" extrusionOk="0">
                    <a:moveTo>
                      <a:pt x="1556" y="230"/>
                    </a:moveTo>
                    <a:cubicBezTo>
                      <a:pt x="1963" y="230"/>
                      <a:pt x="2505" y="487"/>
                      <a:pt x="2899" y="597"/>
                    </a:cubicBezTo>
                    <a:cubicBezTo>
                      <a:pt x="3356" y="825"/>
                      <a:pt x="2785" y="1601"/>
                      <a:pt x="2648" y="1852"/>
                    </a:cubicBezTo>
                    <a:cubicBezTo>
                      <a:pt x="2471" y="2206"/>
                      <a:pt x="2358" y="2561"/>
                      <a:pt x="1810" y="2561"/>
                    </a:cubicBezTo>
                    <a:cubicBezTo>
                      <a:pt x="1793" y="2561"/>
                      <a:pt x="1776" y="2560"/>
                      <a:pt x="1758" y="2560"/>
                    </a:cubicBezTo>
                    <a:cubicBezTo>
                      <a:pt x="1575" y="2537"/>
                      <a:pt x="1324" y="2423"/>
                      <a:pt x="1164" y="2377"/>
                    </a:cubicBezTo>
                    <a:cubicBezTo>
                      <a:pt x="731" y="2263"/>
                      <a:pt x="343" y="2240"/>
                      <a:pt x="229" y="1989"/>
                    </a:cubicBezTo>
                    <a:cubicBezTo>
                      <a:pt x="114" y="1624"/>
                      <a:pt x="434" y="1327"/>
                      <a:pt x="639" y="939"/>
                    </a:cubicBezTo>
                    <a:cubicBezTo>
                      <a:pt x="845" y="574"/>
                      <a:pt x="936" y="231"/>
                      <a:pt x="1507" y="231"/>
                    </a:cubicBezTo>
                    <a:cubicBezTo>
                      <a:pt x="1523" y="230"/>
                      <a:pt x="1540" y="230"/>
                      <a:pt x="1556" y="230"/>
                    </a:cubicBezTo>
                    <a:close/>
                    <a:moveTo>
                      <a:pt x="1285" y="1"/>
                    </a:moveTo>
                    <a:cubicBezTo>
                      <a:pt x="1030" y="1"/>
                      <a:pt x="902" y="135"/>
                      <a:pt x="754" y="368"/>
                    </a:cubicBezTo>
                    <a:cubicBezTo>
                      <a:pt x="594" y="642"/>
                      <a:pt x="434" y="939"/>
                      <a:pt x="297" y="1236"/>
                    </a:cubicBezTo>
                    <a:cubicBezTo>
                      <a:pt x="206" y="1395"/>
                      <a:pt x="46" y="1601"/>
                      <a:pt x="23" y="1806"/>
                    </a:cubicBezTo>
                    <a:cubicBezTo>
                      <a:pt x="0" y="2057"/>
                      <a:pt x="137" y="2240"/>
                      <a:pt x="388" y="2354"/>
                    </a:cubicBezTo>
                    <a:cubicBezTo>
                      <a:pt x="799" y="2537"/>
                      <a:pt x="1438" y="2719"/>
                      <a:pt x="1895" y="2765"/>
                    </a:cubicBezTo>
                    <a:cubicBezTo>
                      <a:pt x="1949" y="2774"/>
                      <a:pt x="1998" y="2778"/>
                      <a:pt x="2044" y="2778"/>
                    </a:cubicBezTo>
                    <a:cubicBezTo>
                      <a:pt x="2231" y="2778"/>
                      <a:pt x="2360" y="2702"/>
                      <a:pt x="2488" y="2537"/>
                    </a:cubicBezTo>
                    <a:cubicBezTo>
                      <a:pt x="2694" y="2286"/>
                      <a:pt x="2831" y="1920"/>
                      <a:pt x="2968" y="1647"/>
                    </a:cubicBezTo>
                    <a:cubicBezTo>
                      <a:pt x="3082" y="1464"/>
                      <a:pt x="3219" y="1258"/>
                      <a:pt x="3264" y="1053"/>
                    </a:cubicBezTo>
                    <a:cubicBezTo>
                      <a:pt x="3333" y="779"/>
                      <a:pt x="3219" y="551"/>
                      <a:pt x="2968" y="437"/>
                    </a:cubicBezTo>
                    <a:cubicBezTo>
                      <a:pt x="2945" y="437"/>
                      <a:pt x="2945" y="414"/>
                      <a:pt x="2945" y="414"/>
                    </a:cubicBezTo>
                    <a:lnTo>
                      <a:pt x="2922" y="414"/>
                    </a:lnTo>
                    <a:cubicBezTo>
                      <a:pt x="2420" y="277"/>
                      <a:pt x="1872" y="49"/>
                      <a:pt x="1347" y="3"/>
                    </a:cubicBezTo>
                    <a:cubicBezTo>
                      <a:pt x="1326" y="1"/>
                      <a:pt x="1305" y="1"/>
                      <a:pt x="128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6" name="Google Shape;1336;p33"/>
              <p:cNvSpPr/>
              <p:nvPr/>
            </p:nvSpPr>
            <p:spPr>
              <a:xfrm>
                <a:off x="8218223" y="1246954"/>
                <a:ext cx="141579" cy="105547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2859" extrusionOk="0">
                    <a:moveTo>
                      <a:pt x="1637" y="267"/>
                    </a:moveTo>
                    <a:cubicBezTo>
                      <a:pt x="1799" y="267"/>
                      <a:pt x="1940" y="326"/>
                      <a:pt x="2169" y="393"/>
                    </a:cubicBezTo>
                    <a:cubicBezTo>
                      <a:pt x="2351" y="439"/>
                      <a:pt x="2648" y="462"/>
                      <a:pt x="2808" y="576"/>
                    </a:cubicBezTo>
                    <a:cubicBezTo>
                      <a:pt x="3356" y="964"/>
                      <a:pt x="3059" y="1329"/>
                      <a:pt x="2853" y="1694"/>
                    </a:cubicBezTo>
                    <a:cubicBezTo>
                      <a:pt x="2762" y="1877"/>
                      <a:pt x="2671" y="2174"/>
                      <a:pt x="2511" y="2333"/>
                    </a:cubicBezTo>
                    <a:cubicBezTo>
                      <a:pt x="2331" y="2513"/>
                      <a:pt x="2101" y="2578"/>
                      <a:pt x="1851" y="2578"/>
                    </a:cubicBezTo>
                    <a:cubicBezTo>
                      <a:pt x="1372" y="2578"/>
                      <a:pt x="824" y="2339"/>
                      <a:pt x="434" y="2219"/>
                    </a:cubicBezTo>
                    <a:cubicBezTo>
                      <a:pt x="0" y="1991"/>
                      <a:pt x="502" y="1283"/>
                      <a:pt x="617" y="1055"/>
                    </a:cubicBezTo>
                    <a:cubicBezTo>
                      <a:pt x="822" y="690"/>
                      <a:pt x="868" y="553"/>
                      <a:pt x="1233" y="370"/>
                    </a:cubicBezTo>
                    <a:cubicBezTo>
                      <a:pt x="1402" y="295"/>
                      <a:pt x="1524" y="267"/>
                      <a:pt x="1637" y="267"/>
                    </a:cubicBezTo>
                    <a:close/>
                    <a:moveTo>
                      <a:pt x="1329" y="1"/>
                    </a:moveTo>
                    <a:cubicBezTo>
                      <a:pt x="1131" y="1"/>
                      <a:pt x="1008" y="76"/>
                      <a:pt x="868" y="256"/>
                    </a:cubicBezTo>
                    <a:cubicBezTo>
                      <a:pt x="662" y="507"/>
                      <a:pt x="525" y="873"/>
                      <a:pt x="366" y="1146"/>
                    </a:cubicBezTo>
                    <a:cubicBezTo>
                      <a:pt x="274" y="1352"/>
                      <a:pt x="69" y="1580"/>
                      <a:pt x="46" y="1808"/>
                    </a:cubicBezTo>
                    <a:cubicBezTo>
                      <a:pt x="0" y="2082"/>
                      <a:pt x="160" y="2265"/>
                      <a:pt x="388" y="2379"/>
                    </a:cubicBezTo>
                    <a:lnTo>
                      <a:pt x="411" y="2379"/>
                    </a:lnTo>
                    <a:cubicBezTo>
                      <a:pt x="913" y="2539"/>
                      <a:pt x="1530" y="2835"/>
                      <a:pt x="2077" y="2858"/>
                    </a:cubicBezTo>
                    <a:cubicBezTo>
                      <a:pt x="2443" y="2858"/>
                      <a:pt x="2557" y="2607"/>
                      <a:pt x="2717" y="2288"/>
                    </a:cubicBezTo>
                    <a:cubicBezTo>
                      <a:pt x="2990" y="1786"/>
                      <a:pt x="3835" y="827"/>
                      <a:pt x="3013" y="439"/>
                    </a:cubicBezTo>
                    <a:cubicBezTo>
                      <a:pt x="2580" y="256"/>
                      <a:pt x="1895" y="51"/>
                      <a:pt x="1415" y="5"/>
                    </a:cubicBezTo>
                    <a:cubicBezTo>
                      <a:pt x="1385" y="2"/>
                      <a:pt x="1356" y="1"/>
                      <a:pt x="132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7" name="Google Shape;1337;p33"/>
              <p:cNvSpPr/>
              <p:nvPr/>
            </p:nvSpPr>
            <p:spPr>
              <a:xfrm>
                <a:off x="8326908" y="1278297"/>
                <a:ext cx="166904" cy="114149"/>
              </a:xfrm>
              <a:custGeom>
                <a:avLst/>
                <a:gdLst/>
                <a:ahLst/>
                <a:cxnLst/>
                <a:rect l="l" t="t" r="r" b="b"/>
                <a:pathLst>
                  <a:path w="4521" h="3092" extrusionOk="0">
                    <a:moveTo>
                      <a:pt x="1393" y="184"/>
                    </a:moveTo>
                    <a:cubicBezTo>
                      <a:pt x="1666" y="184"/>
                      <a:pt x="2007" y="329"/>
                      <a:pt x="2375" y="434"/>
                    </a:cubicBezTo>
                    <a:cubicBezTo>
                      <a:pt x="2626" y="526"/>
                      <a:pt x="2900" y="594"/>
                      <a:pt x="3151" y="685"/>
                    </a:cubicBezTo>
                    <a:cubicBezTo>
                      <a:pt x="3539" y="800"/>
                      <a:pt x="4064" y="937"/>
                      <a:pt x="3744" y="1507"/>
                    </a:cubicBezTo>
                    <a:cubicBezTo>
                      <a:pt x="3721" y="1576"/>
                      <a:pt x="3676" y="1667"/>
                      <a:pt x="3630" y="1758"/>
                    </a:cubicBezTo>
                    <a:cubicBezTo>
                      <a:pt x="3539" y="2078"/>
                      <a:pt x="3288" y="2443"/>
                      <a:pt x="3128" y="2763"/>
                    </a:cubicBezTo>
                    <a:cubicBezTo>
                      <a:pt x="3064" y="2869"/>
                      <a:pt x="2930" y="2911"/>
                      <a:pt x="2757" y="2911"/>
                    </a:cubicBezTo>
                    <a:cubicBezTo>
                      <a:pt x="2190" y="2911"/>
                      <a:pt x="1206" y="2462"/>
                      <a:pt x="891" y="2375"/>
                    </a:cubicBezTo>
                    <a:cubicBezTo>
                      <a:pt x="617" y="2283"/>
                      <a:pt x="343" y="2329"/>
                      <a:pt x="252" y="2055"/>
                    </a:cubicBezTo>
                    <a:cubicBezTo>
                      <a:pt x="138" y="1781"/>
                      <a:pt x="343" y="1530"/>
                      <a:pt x="480" y="1279"/>
                    </a:cubicBezTo>
                    <a:cubicBezTo>
                      <a:pt x="686" y="914"/>
                      <a:pt x="982" y="343"/>
                      <a:pt x="1165" y="229"/>
                    </a:cubicBezTo>
                    <a:cubicBezTo>
                      <a:pt x="1234" y="197"/>
                      <a:pt x="1310" y="184"/>
                      <a:pt x="1393" y="184"/>
                    </a:cubicBezTo>
                    <a:close/>
                    <a:moveTo>
                      <a:pt x="1298" y="0"/>
                    </a:moveTo>
                    <a:cubicBezTo>
                      <a:pt x="1143" y="0"/>
                      <a:pt x="1013" y="57"/>
                      <a:pt x="868" y="229"/>
                    </a:cubicBezTo>
                    <a:cubicBezTo>
                      <a:pt x="686" y="457"/>
                      <a:pt x="549" y="800"/>
                      <a:pt x="412" y="1073"/>
                    </a:cubicBezTo>
                    <a:cubicBezTo>
                      <a:pt x="298" y="1279"/>
                      <a:pt x="92" y="1530"/>
                      <a:pt x="46" y="1781"/>
                    </a:cubicBezTo>
                    <a:cubicBezTo>
                      <a:pt x="1" y="2078"/>
                      <a:pt x="115" y="2238"/>
                      <a:pt x="366" y="2397"/>
                    </a:cubicBezTo>
                    <a:cubicBezTo>
                      <a:pt x="868" y="2671"/>
                      <a:pt x="1599" y="2763"/>
                      <a:pt x="2124" y="2922"/>
                    </a:cubicBezTo>
                    <a:cubicBezTo>
                      <a:pt x="2381" y="2999"/>
                      <a:pt x="2594" y="3091"/>
                      <a:pt x="2789" y="3091"/>
                    </a:cubicBezTo>
                    <a:cubicBezTo>
                      <a:pt x="2940" y="3091"/>
                      <a:pt x="3080" y="3036"/>
                      <a:pt x="3219" y="2877"/>
                    </a:cubicBezTo>
                    <a:cubicBezTo>
                      <a:pt x="3219" y="2877"/>
                      <a:pt x="3242" y="2854"/>
                      <a:pt x="3242" y="2854"/>
                    </a:cubicBezTo>
                    <a:cubicBezTo>
                      <a:pt x="3242" y="2854"/>
                      <a:pt x="3242" y="2831"/>
                      <a:pt x="3265" y="2831"/>
                    </a:cubicBezTo>
                    <a:cubicBezTo>
                      <a:pt x="3539" y="2283"/>
                      <a:pt x="4520" y="1119"/>
                      <a:pt x="3676" y="663"/>
                    </a:cubicBezTo>
                    <a:cubicBezTo>
                      <a:pt x="3128" y="343"/>
                      <a:pt x="2306" y="229"/>
                      <a:pt x="1690" y="69"/>
                    </a:cubicBezTo>
                    <a:cubicBezTo>
                      <a:pt x="1536" y="31"/>
                      <a:pt x="1410" y="0"/>
                      <a:pt x="129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8" name="Google Shape;1338;p33"/>
              <p:cNvSpPr/>
              <p:nvPr/>
            </p:nvSpPr>
            <p:spPr>
              <a:xfrm>
                <a:off x="8164286" y="1121545"/>
                <a:ext cx="126442" cy="101782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757" extrusionOk="0">
                    <a:moveTo>
                      <a:pt x="1530" y="207"/>
                    </a:moveTo>
                    <a:cubicBezTo>
                      <a:pt x="1712" y="207"/>
                      <a:pt x="1963" y="321"/>
                      <a:pt x="2123" y="366"/>
                    </a:cubicBezTo>
                    <a:cubicBezTo>
                      <a:pt x="2283" y="389"/>
                      <a:pt x="2603" y="412"/>
                      <a:pt x="2740" y="503"/>
                    </a:cubicBezTo>
                    <a:cubicBezTo>
                      <a:pt x="3424" y="983"/>
                      <a:pt x="2625" y="1964"/>
                      <a:pt x="2352" y="2421"/>
                    </a:cubicBezTo>
                    <a:cubicBezTo>
                      <a:pt x="2274" y="2521"/>
                      <a:pt x="2151" y="2556"/>
                      <a:pt x="2009" y="2556"/>
                    </a:cubicBezTo>
                    <a:cubicBezTo>
                      <a:pt x="1731" y="2556"/>
                      <a:pt x="1384" y="2420"/>
                      <a:pt x="1187" y="2375"/>
                    </a:cubicBezTo>
                    <a:cubicBezTo>
                      <a:pt x="777" y="2261"/>
                      <a:pt x="662" y="2329"/>
                      <a:pt x="480" y="1896"/>
                    </a:cubicBezTo>
                    <a:cubicBezTo>
                      <a:pt x="297" y="1690"/>
                      <a:pt x="274" y="1508"/>
                      <a:pt x="457" y="1325"/>
                    </a:cubicBezTo>
                    <a:cubicBezTo>
                      <a:pt x="525" y="1188"/>
                      <a:pt x="594" y="1051"/>
                      <a:pt x="685" y="914"/>
                    </a:cubicBezTo>
                    <a:cubicBezTo>
                      <a:pt x="868" y="572"/>
                      <a:pt x="982" y="207"/>
                      <a:pt x="1530" y="207"/>
                    </a:cubicBezTo>
                    <a:close/>
                    <a:moveTo>
                      <a:pt x="1289" y="1"/>
                    </a:moveTo>
                    <a:cubicBezTo>
                      <a:pt x="1128" y="1"/>
                      <a:pt x="990" y="58"/>
                      <a:pt x="845" y="229"/>
                    </a:cubicBezTo>
                    <a:cubicBezTo>
                      <a:pt x="571" y="572"/>
                      <a:pt x="229" y="1234"/>
                      <a:pt x="92" y="1645"/>
                    </a:cubicBezTo>
                    <a:cubicBezTo>
                      <a:pt x="0" y="1873"/>
                      <a:pt x="23" y="2101"/>
                      <a:pt x="229" y="2284"/>
                    </a:cubicBezTo>
                    <a:cubicBezTo>
                      <a:pt x="594" y="2558"/>
                      <a:pt x="1279" y="2580"/>
                      <a:pt x="1712" y="2695"/>
                    </a:cubicBezTo>
                    <a:cubicBezTo>
                      <a:pt x="1840" y="2731"/>
                      <a:pt x="1957" y="2757"/>
                      <a:pt x="2064" y="2757"/>
                    </a:cubicBezTo>
                    <a:cubicBezTo>
                      <a:pt x="2226" y="2757"/>
                      <a:pt x="2365" y="2699"/>
                      <a:pt x="2488" y="2535"/>
                    </a:cubicBezTo>
                    <a:lnTo>
                      <a:pt x="2511" y="2535"/>
                    </a:lnTo>
                    <a:cubicBezTo>
                      <a:pt x="2511" y="2512"/>
                      <a:pt x="2511" y="2512"/>
                      <a:pt x="2511" y="2512"/>
                    </a:cubicBezTo>
                    <a:cubicBezTo>
                      <a:pt x="2762" y="2055"/>
                      <a:pt x="3196" y="1530"/>
                      <a:pt x="3310" y="1028"/>
                    </a:cubicBezTo>
                    <a:cubicBezTo>
                      <a:pt x="3379" y="800"/>
                      <a:pt x="3310" y="595"/>
                      <a:pt x="3128" y="458"/>
                    </a:cubicBezTo>
                    <a:cubicBezTo>
                      <a:pt x="2762" y="207"/>
                      <a:pt x="2100" y="161"/>
                      <a:pt x="1690" y="70"/>
                    </a:cubicBezTo>
                    <a:cubicBezTo>
                      <a:pt x="1536" y="31"/>
                      <a:pt x="1406" y="1"/>
                      <a:pt x="128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9" name="Google Shape;1339;p33"/>
              <p:cNvSpPr/>
              <p:nvPr/>
            </p:nvSpPr>
            <p:spPr>
              <a:xfrm>
                <a:off x="8272159" y="1149270"/>
                <a:ext cx="125593" cy="104218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23" extrusionOk="0">
                    <a:moveTo>
                      <a:pt x="1424" y="232"/>
                    </a:moveTo>
                    <a:cubicBezTo>
                      <a:pt x="1888" y="232"/>
                      <a:pt x="2582" y="398"/>
                      <a:pt x="2762" y="528"/>
                    </a:cubicBezTo>
                    <a:cubicBezTo>
                      <a:pt x="3355" y="962"/>
                      <a:pt x="3059" y="1282"/>
                      <a:pt x="2853" y="1647"/>
                    </a:cubicBezTo>
                    <a:cubicBezTo>
                      <a:pt x="2625" y="2058"/>
                      <a:pt x="2579" y="2263"/>
                      <a:pt x="2146" y="2446"/>
                    </a:cubicBezTo>
                    <a:cubicBezTo>
                      <a:pt x="1973" y="2513"/>
                      <a:pt x="1848" y="2540"/>
                      <a:pt x="1733" y="2540"/>
                    </a:cubicBezTo>
                    <a:cubicBezTo>
                      <a:pt x="1575" y="2540"/>
                      <a:pt x="1435" y="2489"/>
                      <a:pt x="1210" y="2423"/>
                    </a:cubicBezTo>
                    <a:cubicBezTo>
                      <a:pt x="776" y="2309"/>
                      <a:pt x="662" y="2354"/>
                      <a:pt x="479" y="1921"/>
                    </a:cubicBezTo>
                    <a:cubicBezTo>
                      <a:pt x="297" y="1464"/>
                      <a:pt x="411" y="1419"/>
                      <a:pt x="616" y="1031"/>
                    </a:cubicBezTo>
                    <a:cubicBezTo>
                      <a:pt x="753" y="779"/>
                      <a:pt x="890" y="551"/>
                      <a:pt x="1027" y="323"/>
                    </a:cubicBezTo>
                    <a:cubicBezTo>
                      <a:pt x="1092" y="258"/>
                      <a:pt x="1240" y="232"/>
                      <a:pt x="1424" y="232"/>
                    </a:cubicBezTo>
                    <a:close/>
                    <a:moveTo>
                      <a:pt x="1334" y="0"/>
                    </a:moveTo>
                    <a:cubicBezTo>
                      <a:pt x="1179" y="0"/>
                      <a:pt x="1035" y="53"/>
                      <a:pt x="890" y="209"/>
                    </a:cubicBezTo>
                    <a:cubicBezTo>
                      <a:pt x="867" y="209"/>
                      <a:pt x="867" y="209"/>
                      <a:pt x="867" y="232"/>
                    </a:cubicBezTo>
                    <a:cubicBezTo>
                      <a:pt x="616" y="688"/>
                      <a:pt x="183" y="1236"/>
                      <a:pt x="46" y="1738"/>
                    </a:cubicBezTo>
                    <a:cubicBezTo>
                      <a:pt x="0" y="1944"/>
                      <a:pt x="46" y="2172"/>
                      <a:pt x="251" y="2309"/>
                    </a:cubicBezTo>
                    <a:cubicBezTo>
                      <a:pt x="411" y="2423"/>
                      <a:pt x="662" y="2446"/>
                      <a:pt x="845" y="2514"/>
                    </a:cubicBezTo>
                    <a:cubicBezTo>
                      <a:pt x="1164" y="2605"/>
                      <a:pt x="1507" y="2720"/>
                      <a:pt x="1849" y="2788"/>
                    </a:cubicBezTo>
                    <a:cubicBezTo>
                      <a:pt x="1935" y="2810"/>
                      <a:pt x="2014" y="2822"/>
                      <a:pt x="2089" y="2822"/>
                    </a:cubicBezTo>
                    <a:cubicBezTo>
                      <a:pt x="2252" y="2822"/>
                      <a:pt x="2393" y="2762"/>
                      <a:pt x="2534" y="2605"/>
                    </a:cubicBezTo>
                    <a:cubicBezTo>
                      <a:pt x="2830" y="2217"/>
                      <a:pt x="3173" y="1601"/>
                      <a:pt x="3310" y="1168"/>
                    </a:cubicBezTo>
                    <a:cubicBezTo>
                      <a:pt x="3401" y="939"/>
                      <a:pt x="3401" y="734"/>
                      <a:pt x="3241" y="551"/>
                    </a:cubicBezTo>
                    <a:cubicBezTo>
                      <a:pt x="2945" y="254"/>
                      <a:pt x="2260" y="209"/>
                      <a:pt x="1872" y="118"/>
                    </a:cubicBezTo>
                    <a:cubicBezTo>
                      <a:pt x="1673" y="59"/>
                      <a:pt x="1498" y="0"/>
                      <a:pt x="13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0" name="Google Shape;1340;p33"/>
              <p:cNvSpPr/>
              <p:nvPr/>
            </p:nvSpPr>
            <p:spPr>
              <a:xfrm>
                <a:off x="8021895" y="1093119"/>
                <a:ext cx="157601" cy="102372"/>
              </a:xfrm>
              <a:custGeom>
                <a:avLst/>
                <a:gdLst/>
                <a:ahLst/>
                <a:cxnLst/>
                <a:rect l="l" t="t" r="r" b="b"/>
                <a:pathLst>
                  <a:path w="4269" h="2773" extrusionOk="0">
                    <a:moveTo>
                      <a:pt x="1914" y="211"/>
                    </a:moveTo>
                    <a:cubicBezTo>
                      <a:pt x="2412" y="211"/>
                      <a:pt x="3096" y="387"/>
                      <a:pt x="3333" y="497"/>
                    </a:cubicBezTo>
                    <a:cubicBezTo>
                      <a:pt x="3606" y="497"/>
                      <a:pt x="3926" y="520"/>
                      <a:pt x="3994" y="817"/>
                    </a:cubicBezTo>
                    <a:cubicBezTo>
                      <a:pt x="4040" y="1022"/>
                      <a:pt x="3949" y="1205"/>
                      <a:pt x="3812" y="1524"/>
                    </a:cubicBezTo>
                    <a:cubicBezTo>
                      <a:pt x="3652" y="1912"/>
                      <a:pt x="3469" y="2300"/>
                      <a:pt x="3127" y="2506"/>
                    </a:cubicBezTo>
                    <a:cubicBezTo>
                      <a:pt x="3044" y="2551"/>
                      <a:pt x="2952" y="2569"/>
                      <a:pt x="2852" y="2569"/>
                    </a:cubicBezTo>
                    <a:cubicBezTo>
                      <a:pt x="2596" y="2569"/>
                      <a:pt x="2291" y="2451"/>
                      <a:pt x="1963" y="2369"/>
                    </a:cubicBezTo>
                    <a:cubicBezTo>
                      <a:pt x="1758" y="2323"/>
                      <a:pt x="1506" y="2255"/>
                      <a:pt x="1301" y="2209"/>
                    </a:cubicBezTo>
                    <a:cubicBezTo>
                      <a:pt x="137" y="1981"/>
                      <a:pt x="1096" y="931"/>
                      <a:pt x="1415" y="338"/>
                    </a:cubicBezTo>
                    <a:cubicBezTo>
                      <a:pt x="1507" y="246"/>
                      <a:pt x="1692" y="211"/>
                      <a:pt x="1914" y="211"/>
                    </a:cubicBezTo>
                    <a:close/>
                    <a:moveTo>
                      <a:pt x="1772" y="0"/>
                    </a:moveTo>
                    <a:cubicBezTo>
                      <a:pt x="1613" y="0"/>
                      <a:pt x="1469" y="54"/>
                      <a:pt x="1324" y="223"/>
                    </a:cubicBezTo>
                    <a:lnTo>
                      <a:pt x="1301" y="223"/>
                    </a:lnTo>
                    <a:cubicBezTo>
                      <a:pt x="1301" y="246"/>
                      <a:pt x="1278" y="246"/>
                      <a:pt x="1278" y="246"/>
                    </a:cubicBezTo>
                    <a:cubicBezTo>
                      <a:pt x="1027" y="748"/>
                      <a:pt x="0" y="1912"/>
                      <a:pt x="867" y="2300"/>
                    </a:cubicBezTo>
                    <a:cubicBezTo>
                      <a:pt x="1347" y="2506"/>
                      <a:pt x="1986" y="2574"/>
                      <a:pt x="2488" y="2689"/>
                    </a:cubicBezTo>
                    <a:cubicBezTo>
                      <a:pt x="2666" y="2730"/>
                      <a:pt x="2825" y="2772"/>
                      <a:pt x="2969" y="2772"/>
                    </a:cubicBezTo>
                    <a:cubicBezTo>
                      <a:pt x="3139" y="2772"/>
                      <a:pt x="3288" y="2714"/>
                      <a:pt x="3424" y="2529"/>
                    </a:cubicBezTo>
                    <a:cubicBezTo>
                      <a:pt x="3606" y="2323"/>
                      <a:pt x="3743" y="2004"/>
                      <a:pt x="3880" y="1730"/>
                    </a:cubicBezTo>
                    <a:cubicBezTo>
                      <a:pt x="3994" y="1524"/>
                      <a:pt x="4200" y="1273"/>
                      <a:pt x="4246" y="1022"/>
                    </a:cubicBezTo>
                    <a:cubicBezTo>
                      <a:pt x="4268" y="771"/>
                      <a:pt x="4154" y="589"/>
                      <a:pt x="3949" y="474"/>
                    </a:cubicBezTo>
                    <a:cubicBezTo>
                      <a:pt x="3469" y="223"/>
                      <a:pt x="2762" y="201"/>
                      <a:pt x="2237" y="86"/>
                    </a:cubicBezTo>
                    <a:cubicBezTo>
                      <a:pt x="2065" y="43"/>
                      <a:pt x="1913" y="0"/>
                      <a:pt x="177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1" name="Google Shape;1341;p33"/>
              <p:cNvSpPr/>
              <p:nvPr/>
            </p:nvSpPr>
            <p:spPr>
              <a:xfrm>
                <a:off x="8380844" y="1178878"/>
                <a:ext cx="163508" cy="112635"/>
              </a:xfrm>
              <a:custGeom>
                <a:avLst/>
                <a:gdLst/>
                <a:ahLst/>
                <a:cxnLst/>
                <a:rect l="l" t="t" r="r" b="b"/>
                <a:pathLst>
                  <a:path w="4429" h="3051" extrusionOk="0">
                    <a:moveTo>
                      <a:pt x="1671" y="266"/>
                    </a:moveTo>
                    <a:cubicBezTo>
                      <a:pt x="2142" y="266"/>
                      <a:pt x="2666" y="450"/>
                      <a:pt x="3014" y="617"/>
                    </a:cubicBezTo>
                    <a:cubicBezTo>
                      <a:pt x="3424" y="662"/>
                      <a:pt x="3630" y="936"/>
                      <a:pt x="3653" y="1438"/>
                    </a:cubicBezTo>
                    <a:cubicBezTo>
                      <a:pt x="3607" y="1530"/>
                      <a:pt x="3561" y="1621"/>
                      <a:pt x="3516" y="1689"/>
                    </a:cubicBezTo>
                    <a:cubicBezTo>
                      <a:pt x="3424" y="2032"/>
                      <a:pt x="3173" y="2397"/>
                      <a:pt x="3014" y="2717"/>
                    </a:cubicBezTo>
                    <a:cubicBezTo>
                      <a:pt x="2932" y="2803"/>
                      <a:pt x="2799" y="2837"/>
                      <a:pt x="2637" y="2837"/>
                    </a:cubicBezTo>
                    <a:cubicBezTo>
                      <a:pt x="2114" y="2837"/>
                      <a:pt x="1296" y="2484"/>
                      <a:pt x="982" y="2397"/>
                    </a:cubicBezTo>
                    <a:cubicBezTo>
                      <a:pt x="868" y="2374"/>
                      <a:pt x="731" y="2328"/>
                      <a:pt x="617" y="2306"/>
                    </a:cubicBezTo>
                    <a:cubicBezTo>
                      <a:pt x="275" y="1940"/>
                      <a:pt x="229" y="1598"/>
                      <a:pt x="480" y="1279"/>
                    </a:cubicBezTo>
                    <a:cubicBezTo>
                      <a:pt x="548" y="1073"/>
                      <a:pt x="731" y="685"/>
                      <a:pt x="891" y="548"/>
                    </a:cubicBezTo>
                    <a:cubicBezTo>
                      <a:pt x="1087" y="342"/>
                      <a:pt x="1368" y="266"/>
                      <a:pt x="1671" y="266"/>
                    </a:cubicBezTo>
                    <a:close/>
                    <a:moveTo>
                      <a:pt x="1328" y="0"/>
                    </a:moveTo>
                    <a:cubicBezTo>
                      <a:pt x="1148" y="0"/>
                      <a:pt x="1014" y="57"/>
                      <a:pt x="868" y="251"/>
                    </a:cubicBezTo>
                    <a:cubicBezTo>
                      <a:pt x="640" y="502"/>
                      <a:pt x="503" y="890"/>
                      <a:pt x="343" y="1187"/>
                    </a:cubicBezTo>
                    <a:cubicBezTo>
                      <a:pt x="252" y="1393"/>
                      <a:pt x="46" y="1621"/>
                      <a:pt x="23" y="1872"/>
                    </a:cubicBezTo>
                    <a:cubicBezTo>
                      <a:pt x="1" y="2146"/>
                      <a:pt x="160" y="2283"/>
                      <a:pt x="366" y="2397"/>
                    </a:cubicBezTo>
                    <a:cubicBezTo>
                      <a:pt x="868" y="2694"/>
                      <a:pt x="1621" y="2762"/>
                      <a:pt x="2192" y="2945"/>
                    </a:cubicBezTo>
                    <a:cubicBezTo>
                      <a:pt x="2381" y="3000"/>
                      <a:pt x="2537" y="3050"/>
                      <a:pt x="2682" y="3050"/>
                    </a:cubicBezTo>
                    <a:cubicBezTo>
                      <a:pt x="2835" y="3050"/>
                      <a:pt x="2975" y="2995"/>
                      <a:pt x="3128" y="2831"/>
                    </a:cubicBezTo>
                    <a:lnTo>
                      <a:pt x="3150" y="2831"/>
                    </a:lnTo>
                    <a:cubicBezTo>
                      <a:pt x="3150" y="2808"/>
                      <a:pt x="3150" y="2808"/>
                      <a:pt x="3150" y="2808"/>
                    </a:cubicBezTo>
                    <a:cubicBezTo>
                      <a:pt x="3150" y="2808"/>
                      <a:pt x="3150" y="2808"/>
                      <a:pt x="3150" y="2785"/>
                    </a:cubicBezTo>
                    <a:cubicBezTo>
                      <a:pt x="3424" y="2260"/>
                      <a:pt x="4429" y="1027"/>
                      <a:pt x="3584" y="617"/>
                    </a:cubicBezTo>
                    <a:cubicBezTo>
                      <a:pt x="3014" y="343"/>
                      <a:pt x="2192" y="160"/>
                      <a:pt x="1576" y="23"/>
                    </a:cubicBezTo>
                    <a:cubicBezTo>
                      <a:pt x="1483" y="10"/>
                      <a:pt x="1402" y="0"/>
                      <a:pt x="13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2" name="Google Shape;1342;p33"/>
              <p:cNvSpPr/>
              <p:nvPr/>
            </p:nvSpPr>
            <p:spPr>
              <a:xfrm>
                <a:off x="8434781" y="1079053"/>
                <a:ext cx="144975" cy="111491"/>
              </a:xfrm>
              <a:custGeom>
                <a:avLst/>
                <a:gdLst/>
                <a:ahLst/>
                <a:cxnLst/>
                <a:rect l="l" t="t" r="r" b="b"/>
                <a:pathLst>
                  <a:path w="3927" h="3020" extrusionOk="0">
                    <a:moveTo>
                      <a:pt x="1689" y="275"/>
                    </a:moveTo>
                    <a:cubicBezTo>
                      <a:pt x="1918" y="275"/>
                      <a:pt x="2114" y="355"/>
                      <a:pt x="2397" y="445"/>
                    </a:cubicBezTo>
                    <a:cubicBezTo>
                      <a:pt x="2625" y="513"/>
                      <a:pt x="3013" y="536"/>
                      <a:pt x="3196" y="673"/>
                    </a:cubicBezTo>
                    <a:cubicBezTo>
                      <a:pt x="3926" y="1175"/>
                      <a:pt x="3196" y="2111"/>
                      <a:pt x="2899" y="2681"/>
                    </a:cubicBezTo>
                    <a:cubicBezTo>
                      <a:pt x="2811" y="2783"/>
                      <a:pt x="2678" y="2820"/>
                      <a:pt x="2524" y="2820"/>
                    </a:cubicBezTo>
                    <a:cubicBezTo>
                      <a:pt x="2158" y="2820"/>
                      <a:pt x="1679" y="2609"/>
                      <a:pt x="1438" y="2545"/>
                    </a:cubicBezTo>
                    <a:cubicBezTo>
                      <a:pt x="1210" y="2476"/>
                      <a:pt x="822" y="2453"/>
                      <a:pt x="662" y="2316"/>
                    </a:cubicBezTo>
                    <a:cubicBezTo>
                      <a:pt x="46" y="1860"/>
                      <a:pt x="366" y="1517"/>
                      <a:pt x="594" y="1129"/>
                    </a:cubicBezTo>
                    <a:cubicBezTo>
                      <a:pt x="799" y="741"/>
                      <a:pt x="845" y="536"/>
                      <a:pt x="1279" y="353"/>
                    </a:cubicBezTo>
                    <a:cubicBezTo>
                      <a:pt x="1437" y="298"/>
                      <a:pt x="1568" y="275"/>
                      <a:pt x="1689" y="275"/>
                    </a:cubicBezTo>
                    <a:close/>
                    <a:moveTo>
                      <a:pt x="1339" y="0"/>
                    </a:moveTo>
                    <a:cubicBezTo>
                      <a:pt x="1165" y="0"/>
                      <a:pt x="1033" y="65"/>
                      <a:pt x="891" y="239"/>
                    </a:cubicBezTo>
                    <a:cubicBezTo>
                      <a:pt x="594" y="604"/>
                      <a:pt x="229" y="1266"/>
                      <a:pt x="92" y="1723"/>
                    </a:cubicBezTo>
                    <a:cubicBezTo>
                      <a:pt x="0" y="1951"/>
                      <a:pt x="23" y="2179"/>
                      <a:pt x="229" y="2339"/>
                    </a:cubicBezTo>
                    <a:cubicBezTo>
                      <a:pt x="617" y="2659"/>
                      <a:pt x="1438" y="2727"/>
                      <a:pt x="1918" y="2864"/>
                    </a:cubicBezTo>
                    <a:cubicBezTo>
                      <a:pt x="2153" y="2938"/>
                      <a:pt x="2362" y="3020"/>
                      <a:pt x="2555" y="3020"/>
                    </a:cubicBezTo>
                    <a:cubicBezTo>
                      <a:pt x="2717" y="3020"/>
                      <a:pt x="2867" y="2962"/>
                      <a:pt x="3013" y="2796"/>
                    </a:cubicBezTo>
                    <a:cubicBezTo>
                      <a:pt x="3036" y="2796"/>
                      <a:pt x="3036" y="2773"/>
                      <a:pt x="3059" y="2750"/>
                    </a:cubicBezTo>
                    <a:cubicBezTo>
                      <a:pt x="3287" y="2271"/>
                      <a:pt x="3721" y="1700"/>
                      <a:pt x="3789" y="1175"/>
                    </a:cubicBezTo>
                    <a:cubicBezTo>
                      <a:pt x="3835" y="901"/>
                      <a:pt x="3721" y="696"/>
                      <a:pt x="3470" y="582"/>
                    </a:cubicBezTo>
                    <a:cubicBezTo>
                      <a:pt x="2945" y="308"/>
                      <a:pt x="2169" y="148"/>
                      <a:pt x="1598" y="34"/>
                    </a:cubicBezTo>
                    <a:cubicBezTo>
                      <a:pt x="1501" y="13"/>
                      <a:pt x="1416" y="0"/>
                      <a:pt x="13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3" name="Google Shape;1343;p33"/>
              <p:cNvSpPr/>
              <p:nvPr/>
            </p:nvSpPr>
            <p:spPr>
              <a:xfrm>
                <a:off x="8218223" y="1023899"/>
                <a:ext cx="124744" cy="101671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2754" extrusionOk="0">
                    <a:moveTo>
                      <a:pt x="1649" y="254"/>
                    </a:moveTo>
                    <a:cubicBezTo>
                      <a:pt x="1836" y="254"/>
                      <a:pt x="2003" y="309"/>
                      <a:pt x="2237" y="364"/>
                    </a:cubicBezTo>
                    <a:cubicBezTo>
                      <a:pt x="2625" y="455"/>
                      <a:pt x="3173" y="478"/>
                      <a:pt x="3082" y="1140"/>
                    </a:cubicBezTo>
                    <a:cubicBezTo>
                      <a:pt x="3036" y="1322"/>
                      <a:pt x="2853" y="1528"/>
                      <a:pt x="2762" y="1688"/>
                    </a:cubicBezTo>
                    <a:cubicBezTo>
                      <a:pt x="2625" y="1939"/>
                      <a:pt x="2488" y="2167"/>
                      <a:pt x="2374" y="2418"/>
                    </a:cubicBezTo>
                    <a:cubicBezTo>
                      <a:pt x="2286" y="2513"/>
                      <a:pt x="2151" y="2547"/>
                      <a:pt x="1998" y="2547"/>
                    </a:cubicBezTo>
                    <a:cubicBezTo>
                      <a:pt x="1675" y="2547"/>
                      <a:pt x="1274" y="2396"/>
                      <a:pt x="1073" y="2349"/>
                    </a:cubicBezTo>
                    <a:cubicBezTo>
                      <a:pt x="708" y="2258"/>
                      <a:pt x="160" y="2235"/>
                      <a:pt x="320" y="1551"/>
                    </a:cubicBezTo>
                    <a:cubicBezTo>
                      <a:pt x="343" y="1391"/>
                      <a:pt x="548" y="1140"/>
                      <a:pt x="617" y="1003"/>
                    </a:cubicBezTo>
                    <a:cubicBezTo>
                      <a:pt x="822" y="660"/>
                      <a:pt x="845" y="501"/>
                      <a:pt x="1233" y="341"/>
                    </a:cubicBezTo>
                    <a:cubicBezTo>
                      <a:pt x="1396" y="277"/>
                      <a:pt x="1527" y="254"/>
                      <a:pt x="1649" y="254"/>
                    </a:cubicBezTo>
                    <a:close/>
                    <a:moveTo>
                      <a:pt x="1297" y="1"/>
                    </a:moveTo>
                    <a:cubicBezTo>
                      <a:pt x="1128" y="1"/>
                      <a:pt x="991" y="60"/>
                      <a:pt x="845" y="250"/>
                    </a:cubicBezTo>
                    <a:cubicBezTo>
                      <a:pt x="571" y="615"/>
                      <a:pt x="229" y="1208"/>
                      <a:pt x="69" y="1642"/>
                    </a:cubicBezTo>
                    <a:cubicBezTo>
                      <a:pt x="0" y="1870"/>
                      <a:pt x="0" y="2098"/>
                      <a:pt x="229" y="2281"/>
                    </a:cubicBezTo>
                    <a:cubicBezTo>
                      <a:pt x="548" y="2555"/>
                      <a:pt x="1301" y="2601"/>
                      <a:pt x="1712" y="2692"/>
                    </a:cubicBezTo>
                    <a:cubicBezTo>
                      <a:pt x="1840" y="2728"/>
                      <a:pt x="1957" y="2754"/>
                      <a:pt x="2066" y="2754"/>
                    </a:cubicBezTo>
                    <a:cubicBezTo>
                      <a:pt x="2229" y="2754"/>
                      <a:pt x="2374" y="2696"/>
                      <a:pt x="2511" y="2532"/>
                    </a:cubicBezTo>
                    <a:cubicBezTo>
                      <a:pt x="2511" y="2509"/>
                      <a:pt x="2511" y="2509"/>
                      <a:pt x="2511" y="2509"/>
                    </a:cubicBezTo>
                    <a:cubicBezTo>
                      <a:pt x="2762" y="2053"/>
                      <a:pt x="3127" y="1573"/>
                      <a:pt x="3310" y="1094"/>
                    </a:cubicBezTo>
                    <a:cubicBezTo>
                      <a:pt x="3378" y="843"/>
                      <a:pt x="3356" y="615"/>
                      <a:pt x="3150" y="455"/>
                    </a:cubicBezTo>
                    <a:cubicBezTo>
                      <a:pt x="2785" y="158"/>
                      <a:pt x="2055" y="135"/>
                      <a:pt x="1621" y="44"/>
                    </a:cubicBezTo>
                    <a:cubicBezTo>
                      <a:pt x="1498" y="19"/>
                      <a:pt x="1392" y="1"/>
                      <a:pt x="129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4" name="Google Shape;1344;p33"/>
              <p:cNvSpPr/>
              <p:nvPr/>
            </p:nvSpPr>
            <p:spPr>
              <a:xfrm>
                <a:off x="8074134" y="996912"/>
                <a:ext cx="159299" cy="101892"/>
              </a:xfrm>
              <a:custGeom>
                <a:avLst/>
                <a:gdLst/>
                <a:ahLst/>
                <a:cxnLst/>
                <a:rect l="l" t="t" r="r" b="b"/>
                <a:pathLst>
                  <a:path w="4315" h="2760" extrusionOk="0">
                    <a:moveTo>
                      <a:pt x="1876" y="218"/>
                    </a:moveTo>
                    <a:cubicBezTo>
                      <a:pt x="2363" y="218"/>
                      <a:pt x="3110" y="428"/>
                      <a:pt x="3378" y="478"/>
                    </a:cubicBezTo>
                    <a:cubicBezTo>
                      <a:pt x="3652" y="524"/>
                      <a:pt x="3995" y="524"/>
                      <a:pt x="4086" y="752"/>
                    </a:cubicBezTo>
                    <a:cubicBezTo>
                      <a:pt x="4154" y="935"/>
                      <a:pt x="3972" y="1254"/>
                      <a:pt x="3858" y="1483"/>
                    </a:cubicBezTo>
                    <a:cubicBezTo>
                      <a:pt x="3629" y="1848"/>
                      <a:pt x="3515" y="2327"/>
                      <a:pt x="3150" y="2487"/>
                    </a:cubicBezTo>
                    <a:cubicBezTo>
                      <a:pt x="3083" y="2520"/>
                      <a:pt x="2995" y="2534"/>
                      <a:pt x="2892" y="2534"/>
                    </a:cubicBezTo>
                    <a:cubicBezTo>
                      <a:pt x="2643" y="2534"/>
                      <a:pt x="2309" y="2454"/>
                      <a:pt x="1986" y="2373"/>
                    </a:cubicBezTo>
                    <a:cubicBezTo>
                      <a:pt x="1781" y="2327"/>
                      <a:pt x="1529" y="2282"/>
                      <a:pt x="1324" y="2236"/>
                    </a:cubicBezTo>
                    <a:cubicBezTo>
                      <a:pt x="776" y="2076"/>
                      <a:pt x="685" y="1848"/>
                      <a:pt x="776" y="1551"/>
                    </a:cubicBezTo>
                    <a:cubicBezTo>
                      <a:pt x="890" y="1209"/>
                      <a:pt x="1187" y="798"/>
                      <a:pt x="1484" y="319"/>
                    </a:cubicBezTo>
                    <a:cubicBezTo>
                      <a:pt x="1557" y="246"/>
                      <a:pt x="1699" y="218"/>
                      <a:pt x="1876" y="218"/>
                    </a:cubicBezTo>
                    <a:close/>
                    <a:moveTo>
                      <a:pt x="1832" y="1"/>
                    </a:moveTo>
                    <a:cubicBezTo>
                      <a:pt x="1664" y="1"/>
                      <a:pt x="1509" y="53"/>
                      <a:pt x="1347" y="227"/>
                    </a:cubicBezTo>
                    <a:cubicBezTo>
                      <a:pt x="1347" y="227"/>
                      <a:pt x="1347" y="227"/>
                      <a:pt x="1347" y="250"/>
                    </a:cubicBezTo>
                    <a:cubicBezTo>
                      <a:pt x="1050" y="729"/>
                      <a:pt x="0" y="1916"/>
                      <a:pt x="890" y="2304"/>
                    </a:cubicBezTo>
                    <a:cubicBezTo>
                      <a:pt x="1370" y="2533"/>
                      <a:pt x="2009" y="2555"/>
                      <a:pt x="2534" y="2692"/>
                    </a:cubicBezTo>
                    <a:cubicBezTo>
                      <a:pt x="2710" y="2723"/>
                      <a:pt x="2862" y="2759"/>
                      <a:pt x="3000" y="2759"/>
                    </a:cubicBezTo>
                    <a:cubicBezTo>
                      <a:pt x="3166" y="2759"/>
                      <a:pt x="3310" y="2707"/>
                      <a:pt x="3447" y="2533"/>
                    </a:cubicBezTo>
                    <a:cubicBezTo>
                      <a:pt x="3652" y="2304"/>
                      <a:pt x="3766" y="1962"/>
                      <a:pt x="3926" y="1711"/>
                    </a:cubicBezTo>
                    <a:cubicBezTo>
                      <a:pt x="4040" y="1483"/>
                      <a:pt x="4246" y="1232"/>
                      <a:pt x="4269" y="981"/>
                    </a:cubicBezTo>
                    <a:cubicBezTo>
                      <a:pt x="4314" y="752"/>
                      <a:pt x="4177" y="570"/>
                      <a:pt x="3972" y="456"/>
                    </a:cubicBezTo>
                    <a:cubicBezTo>
                      <a:pt x="3515" y="204"/>
                      <a:pt x="2808" y="182"/>
                      <a:pt x="2283" y="68"/>
                    </a:cubicBezTo>
                    <a:cubicBezTo>
                      <a:pt x="2117" y="36"/>
                      <a:pt x="1970" y="1"/>
                      <a:pt x="18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5" name="Google Shape;1345;p33"/>
              <p:cNvSpPr/>
              <p:nvPr/>
            </p:nvSpPr>
            <p:spPr>
              <a:xfrm>
                <a:off x="8326908" y="1050221"/>
                <a:ext cx="125593" cy="104255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24" extrusionOk="0">
                    <a:moveTo>
                      <a:pt x="1658" y="262"/>
                    </a:moveTo>
                    <a:cubicBezTo>
                      <a:pt x="1853" y="262"/>
                      <a:pt x="2029" y="333"/>
                      <a:pt x="2283" y="404"/>
                    </a:cubicBezTo>
                    <a:cubicBezTo>
                      <a:pt x="2671" y="495"/>
                      <a:pt x="3196" y="518"/>
                      <a:pt x="3082" y="1203"/>
                    </a:cubicBezTo>
                    <a:cubicBezTo>
                      <a:pt x="3059" y="1363"/>
                      <a:pt x="2877" y="1591"/>
                      <a:pt x="2785" y="1728"/>
                    </a:cubicBezTo>
                    <a:cubicBezTo>
                      <a:pt x="2649" y="1979"/>
                      <a:pt x="2512" y="2253"/>
                      <a:pt x="2375" y="2504"/>
                    </a:cubicBezTo>
                    <a:cubicBezTo>
                      <a:pt x="2298" y="2595"/>
                      <a:pt x="2173" y="2628"/>
                      <a:pt x="2029" y="2628"/>
                    </a:cubicBezTo>
                    <a:cubicBezTo>
                      <a:pt x="1704" y="2628"/>
                      <a:pt x="1279" y="2460"/>
                      <a:pt x="1074" y="2413"/>
                    </a:cubicBezTo>
                    <a:cubicBezTo>
                      <a:pt x="708" y="2298"/>
                      <a:pt x="161" y="2276"/>
                      <a:pt x="320" y="1591"/>
                    </a:cubicBezTo>
                    <a:cubicBezTo>
                      <a:pt x="343" y="1431"/>
                      <a:pt x="549" y="1157"/>
                      <a:pt x="640" y="1020"/>
                    </a:cubicBezTo>
                    <a:cubicBezTo>
                      <a:pt x="822" y="655"/>
                      <a:pt x="868" y="495"/>
                      <a:pt x="1256" y="358"/>
                    </a:cubicBezTo>
                    <a:cubicBezTo>
                      <a:pt x="1412" y="289"/>
                      <a:pt x="1539" y="262"/>
                      <a:pt x="1658" y="262"/>
                    </a:cubicBezTo>
                    <a:close/>
                    <a:moveTo>
                      <a:pt x="1307" y="1"/>
                    </a:moveTo>
                    <a:cubicBezTo>
                      <a:pt x="1147" y="1"/>
                      <a:pt x="1008" y="63"/>
                      <a:pt x="868" y="244"/>
                    </a:cubicBezTo>
                    <a:cubicBezTo>
                      <a:pt x="571" y="609"/>
                      <a:pt x="229" y="1226"/>
                      <a:pt x="69" y="1682"/>
                    </a:cubicBezTo>
                    <a:cubicBezTo>
                      <a:pt x="1" y="1910"/>
                      <a:pt x="1" y="2139"/>
                      <a:pt x="206" y="2321"/>
                    </a:cubicBezTo>
                    <a:cubicBezTo>
                      <a:pt x="549" y="2595"/>
                      <a:pt x="1302" y="2641"/>
                      <a:pt x="1713" y="2755"/>
                    </a:cubicBezTo>
                    <a:cubicBezTo>
                      <a:pt x="1847" y="2793"/>
                      <a:pt x="1970" y="2824"/>
                      <a:pt x="2084" y="2824"/>
                    </a:cubicBezTo>
                    <a:cubicBezTo>
                      <a:pt x="2240" y="2824"/>
                      <a:pt x="2380" y="2767"/>
                      <a:pt x="2512" y="2595"/>
                    </a:cubicBezTo>
                    <a:cubicBezTo>
                      <a:pt x="2512" y="2595"/>
                      <a:pt x="2534" y="2595"/>
                      <a:pt x="2534" y="2572"/>
                    </a:cubicBezTo>
                    <a:cubicBezTo>
                      <a:pt x="2785" y="2116"/>
                      <a:pt x="3151" y="1636"/>
                      <a:pt x="3310" y="1134"/>
                    </a:cubicBezTo>
                    <a:cubicBezTo>
                      <a:pt x="3402" y="906"/>
                      <a:pt x="3379" y="655"/>
                      <a:pt x="3174" y="495"/>
                    </a:cubicBezTo>
                    <a:cubicBezTo>
                      <a:pt x="2808" y="198"/>
                      <a:pt x="2101" y="176"/>
                      <a:pt x="1644" y="62"/>
                    </a:cubicBezTo>
                    <a:cubicBezTo>
                      <a:pt x="1520" y="26"/>
                      <a:pt x="1409" y="1"/>
                      <a:pt x="1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6" name="Google Shape;1346;p33"/>
              <p:cNvSpPr/>
              <p:nvPr/>
            </p:nvSpPr>
            <p:spPr>
              <a:xfrm>
                <a:off x="8101083" y="1443060"/>
                <a:ext cx="140766" cy="130134"/>
              </a:xfrm>
              <a:custGeom>
                <a:avLst/>
                <a:gdLst/>
                <a:ahLst/>
                <a:cxnLst/>
                <a:rect l="l" t="t" r="r" b="b"/>
                <a:pathLst>
                  <a:path w="3813" h="3525" extrusionOk="0">
                    <a:moveTo>
                      <a:pt x="1687" y="216"/>
                    </a:moveTo>
                    <a:cubicBezTo>
                      <a:pt x="1862" y="216"/>
                      <a:pt x="2055" y="250"/>
                      <a:pt x="2169" y="263"/>
                    </a:cubicBezTo>
                    <a:cubicBezTo>
                      <a:pt x="2306" y="308"/>
                      <a:pt x="2466" y="377"/>
                      <a:pt x="2626" y="422"/>
                    </a:cubicBezTo>
                    <a:cubicBezTo>
                      <a:pt x="2740" y="445"/>
                      <a:pt x="3014" y="468"/>
                      <a:pt x="3105" y="559"/>
                    </a:cubicBezTo>
                    <a:cubicBezTo>
                      <a:pt x="3516" y="765"/>
                      <a:pt x="3584" y="902"/>
                      <a:pt x="3402" y="1290"/>
                    </a:cubicBezTo>
                    <a:cubicBezTo>
                      <a:pt x="3379" y="1358"/>
                      <a:pt x="3333" y="1449"/>
                      <a:pt x="3287" y="1518"/>
                    </a:cubicBezTo>
                    <a:cubicBezTo>
                      <a:pt x="3196" y="1815"/>
                      <a:pt x="2991" y="2134"/>
                      <a:pt x="2831" y="2408"/>
                    </a:cubicBezTo>
                    <a:cubicBezTo>
                      <a:pt x="2694" y="2705"/>
                      <a:pt x="2557" y="3161"/>
                      <a:pt x="2237" y="3298"/>
                    </a:cubicBezTo>
                    <a:cubicBezTo>
                      <a:pt x="2172" y="3322"/>
                      <a:pt x="2105" y="3332"/>
                      <a:pt x="2038" y="3332"/>
                    </a:cubicBezTo>
                    <a:cubicBezTo>
                      <a:pt x="1778" y="3332"/>
                      <a:pt x="1510" y="3183"/>
                      <a:pt x="1256" y="3093"/>
                    </a:cubicBezTo>
                    <a:cubicBezTo>
                      <a:pt x="799" y="2933"/>
                      <a:pt x="297" y="2705"/>
                      <a:pt x="411" y="2111"/>
                    </a:cubicBezTo>
                    <a:cubicBezTo>
                      <a:pt x="457" y="1837"/>
                      <a:pt x="708" y="1541"/>
                      <a:pt x="822" y="1290"/>
                    </a:cubicBezTo>
                    <a:cubicBezTo>
                      <a:pt x="1005" y="970"/>
                      <a:pt x="1165" y="628"/>
                      <a:pt x="1347" y="308"/>
                    </a:cubicBezTo>
                    <a:cubicBezTo>
                      <a:pt x="1418" y="237"/>
                      <a:pt x="1547" y="216"/>
                      <a:pt x="1687" y="216"/>
                    </a:cubicBezTo>
                    <a:close/>
                    <a:moveTo>
                      <a:pt x="1675" y="0"/>
                    </a:moveTo>
                    <a:cubicBezTo>
                      <a:pt x="1515" y="0"/>
                      <a:pt x="1363" y="55"/>
                      <a:pt x="1210" y="217"/>
                    </a:cubicBezTo>
                    <a:lnTo>
                      <a:pt x="1188" y="217"/>
                    </a:lnTo>
                    <a:cubicBezTo>
                      <a:pt x="1188" y="240"/>
                      <a:pt x="1188" y="240"/>
                      <a:pt x="1188" y="240"/>
                    </a:cubicBezTo>
                    <a:cubicBezTo>
                      <a:pt x="868" y="856"/>
                      <a:pt x="526" y="1449"/>
                      <a:pt x="229" y="2066"/>
                    </a:cubicBezTo>
                    <a:cubicBezTo>
                      <a:pt x="115" y="2340"/>
                      <a:pt x="1" y="2614"/>
                      <a:pt x="252" y="2865"/>
                    </a:cubicBezTo>
                    <a:cubicBezTo>
                      <a:pt x="571" y="3184"/>
                      <a:pt x="1347" y="3298"/>
                      <a:pt x="1781" y="3435"/>
                    </a:cubicBezTo>
                    <a:cubicBezTo>
                      <a:pt x="1916" y="3487"/>
                      <a:pt x="2041" y="3525"/>
                      <a:pt x="2159" y="3525"/>
                    </a:cubicBezTo>
                    <a:cubicBezTo>
                      <a:pt x="2301" y="3525"/>
                      <a:pt x="2433" y="3470"/>
                      <a:pt x="2557" y="3321"/>
                    </a:cubicBezTo>
                    <a:cubicBezTo>
                      <a:pt x="2945" y="2842"/>
                      <a:pt x="3196" y="2089"/>
                      <a:pt x="3470" y="1541"/>
                    </a:cubicBezTo>
                    <a:cubicBezTo>
                      <a:pt x="3630" y="1267"/>
                      <a:pt x="3812" y="970"/>
                      <a:pt x="3630" y="673"/>
                    </a:cubicBezTo>
                    <a:cubicBezTo>
                      <a:pt x="3402" y="331"/>
                      <a:pt x="2671" y="263"/>
                      <a:pt x="2329" y="148"/>
                    </a:cubicBezTo>
                    <a:cubicBezTo>
                      <a:pt x="2088" y="85"/>
                      <a:pt x="1875" y="0"/>
                      <a:pt x="167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7" name="Google Shape;1347;p33"/>
              <p:cNvSpPr/>
              <p:nvPr/>
            </p:nvSpPr>
            <p:spPr>
              <a:xfrm>
                <a:off x="7886224" y="1378897"/>
                <a:ext cx="138219" cy="119428"/>
              </a:xfrm>
              <a:custGeom>
                <a:avLst/>
                <a:gdLst/>
                <a:ahLst/>
                <a:cxnLst/>
                <a:rect l="l" t="t" r="r" b="b"/>
                <a:pathLst>
                  <a:path w="3744" h="3235" extrusionOk="0">
                    <a:moveTo>
                      <a:pt x="1491" y="201"/>
                    </a:moveTo>
                    <a:cubicBezTo>
                      <a:pt x="1959" y="201"/>
                      <a:pt x="2630" y="441"/>
                      <a:pt x="2876" y="540"/>
                    </a:cubicBezTo>
                    <a:cubicBezTo>
                      <a:pt x="3515" y="836"/>
                      <a:pt x="3424" y="1316"/>
                      <a:pt x="3150" y="1818"/>
                    </a:cubicBezTo>
                    <a:cubicBezTo>
                      <a:pt x="3013" y="2092"/>
                      <a:pt x="2899" y="2457"/>
                      <a:pt x="2694" y="2708"/>
                    </a:cubicBezTo>
                    <a:cubicBezTo>
                      <a:pt x="2525" y="2937"/>
                      <a:pt x="2388" y="3020"/>
                      <a:pt x="2225" y="3020"/>
                    </a:cubicBezTo>
                    <a:cubicBezTo>
                      <a:pt x="2080" y="3020"/>
                      <a:pt x="1915" y="2954"/>
                      <a:pt x="1689" y="2868"/>
                    </a:cubicBezTo>
                    <a:cubicBezTo>
                      <a:pt x="1415" y="2777"/>
                      <a:pt x="913" y="2685"/>
                      <a:pt x="685" y="2480"/>
                    </a:cubicBezTo>
                    <a:cubicBezTo>
                      <a:pt x="0" y="1909"/>
                      <a:pt x="776" y="928"/>
                      <a:pt x="1073" y="334"/>
                    </a:cubicBezTo>
                    <a:cubicBezTo>
                      <a:pt x="1156" y="238"/>
                      <a:pt x="1308" y="201"/>
                      <a:pt x="1491" y="201"/>
                    </a:cubicBezTo>
                    <a:close/>
                    <a:moveTo>
                      <a:pt x="1384" y="0"/>
                    </a:moveTo>
                    <a:cubicBezTo>
                      <a:pt x="1234" y="0"/>
                      <a:pt x="1099" y="56"/>
                      <a:pt x="959" y="220"/>
                    </a:cubicBezTo>
                    <a:cubicBezTo>
                      <a:pt x="959" y="243"/>
                      <a:pt x="959" y="243"/>
                      <a:pt x="936" y="243"/>
                    </a:cubicBezTo>
                    <a:cubicBezTo>
                      <a:pt x="936" y="243"/>
                      <a:pt x="936" y="266"/>
                      <a:pt x="936" y="266"/>
                    </a:cubicBezTo>
                    <a:cubicBezTo>
                      <a:pt x="685" y="768"/>
                      <a:pt x="274" y="1361"/>
                      <a:pt x="137" y="1886"/>
                    </a:cubicBezTo>
                    <a:cubicBezTo>
                      <a:pt x="69" y="2183"/>
                      <a:pt x="137" y="2389"/>
                      <a:pt x="411" y="2548"/>
                    </a:cubicBezTo>
                    <a:cubicBezTo>
                      <a:pt x="662" y="2708"/>
                      <a:pt x="1004" y="2799"/>
                      <a:pt x="1278" y="2891"/>
                    </a:cubicBezTo>
                    <a:cubicBezTo>
                      <a:pt x="1562" y="3000"/>
                      <a:pt x="1930" y="3235"/>
                      <a:pt x="2241" y="3235"/>
                    </a:cubicBezTo>
                    <a:cubicBezTo>
                      <a:pt x="2255" y="3235"/>
                      <a:pt x="2269" y="3234"/>
                      <a:pt x="2283" y="3233"/>
                    </a:cubicBezTo>
                    <a:cubicBezTo>
                      <a:pt x="2625" y="3233"/>
                      <a:pt x="2716" y="3050"/>
                      <a:pt x="2853" y="2777"/>
                    </a:cubicBezTo>
                    <a:cubicBezTo>
                      <a:pt x="3127" y="2274"/>
                      <a:pt x="3561" y="1681"/>
                      <a:pt x="3675" y="1133"/>
                    </a:cubicBezTo>
                    <a:cubicBezTo>
                      <a:pt x="3743" y="882"/>
                      <a:pt x="3652" y="677"/>
                      <a:pt x="3424" y="540"/>
                    </a:cubicBezTo>
                    <a:cubicBezTo>
                      <a:pt x="3013" y="289"/>
                      <a:pt x="2351" y="220"/>
                      <a:pt x="1872" y="106"/>
                    </a:cubicBezTo>
                    <a:cubicBezTo>
                      <a:pt x="1683" y="50"/>
                      <a:pt x="1527" y="0"/>
                      <a:pt x="138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8" name="Google Shape;1348;p33"/>
              <p:cNvSpPr/>
              <p:nvPr/>
            </p:nvSpPr>
            <p:spPr>
              <a:xfrm>
                <a:off x="8000816" y="1411902"/>
                <a:ext cx="131500" cy="123858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3355" extrusionOk="0">
                    <a:moveTo>
                      <a:pt x="1527" y="179"/>
                    </a:moveTo>
                    <a:cubicBezTo>
                      <a:pt x="1834" y="179"/>
                      <a:pt x="2233" y="337"/>
                      <a:pt x="2420" y="399"/>
                    </a:cubicBezTo>
                    <a:lnTo>
                      <a:pt x="2876" y="536"/>
                    </a:lnTo>
                    <a:cubicBezTo>
                      <a:pt x="3242" y="855"/>
                      <a:pt x="3310" y="1152"/>
                      <a:pt x="3082" y="1472"/>
                    </a:cubicBezTo>
                    <a:cubicBezTo>
                      <a:pt x="2991" y="1746"/>
                      <a:pt x="2785" y="2020"/>
                      <a:pt x="2648" y="2293"/>
                    </a:cubicBezTo>
                    <a:cubicBezTo>
                      <a:pt x="2557" y="2499"/>
                      <a:pt x="2443" y="2887"/>
                      <a:pt x="2260" y="3047"/>
                    </a:cubicBezTo>
                    <a:cubicBezTo>
                      <a:pt x="2151" y="3148"/>
                      <a:pt x="2037" y="3185"/>
                      <a:pt x="1920" y="3185"/>
                    </a:cubicBezTo>
                    <a:cubicBezTo>
                      <a:pt x="1694" y="3185"/>
                      <a:pt x="1459" y="3046"/>
                      <a:pt x="1233" y="2955"/>
                    </a:cubicBezTo>
                    <a:cubicBezTo>
                      <a:pt x="799" y="2796"/>
                      <a:pt x="206" y="2750"/>
                      <a:pt x="297" y="2042"/>
                    </a:cubicBezTo>
                    <a:cubicBezTo>
                      <a:pt x="320" y="1791"/>
                      <a:pt x="617" y="1426"/>
                      <a:pt x="731" y="1198"/>
                    </a:cubicBezTo>
                    <a:cubicBezTo>
                      <a:pt x="868" y="901"/>
                      <a:pt x="1028" y="604"/>
                      <a:pt x="1187" y="308"/>
                    </a:cubicBezTo>
                    <a:cubicBezTo>
                      <a:pt x="1260" y="213"/>
                      <a:pt x="1383" y="179"/>
                      <a:pt x="1527" y="179"/>
                    </a:cubicBezTo>
                    <a:close/>
                    <a:moveTo>
                      <a:pt x="1484" y="1"/>
                    </a:moveTo>
                    <a:cubicBezTo>
                      <a:pt x="1326" y="1"/>
                      <a:pt x="1193" y="60"/>
                      <a:pt x="1050" y="216"/>
                    </a:cubicBezTo>
                    <a:cubicBezTo>
                      <a:pt x="1050" y="216"/>
                      <a:pt x="1028" y="239"/>
                      <a:pt x="1028" y="239"/>
                    </a:cubicBezTo>
                    <a:cubicBezTo>
                      <a:pt x="708" y="833"/>
                      <a:pt x="251" y="1472"/>
                      <a:pt x="69" y="2111"/>
                    </a:cubicBezTo>
                    <a:cubicBezTo>
                      <a:pt x="0" y="2339"/>
                      <a:pt x="0" y="2545"/>
                      <a:pt x="206" y="2727"/>
                    </a:cubicBezTo>
                    <a:cubicBezTo>
                      <a:pt x="366" y="2887"/>
                      <a:pt x="685" y="2933"/>
                      <a:pt x="891" y="3001"/>
                    </a:cubicBezTo>
                    <a:cubicBezTo>
                      <a:pt x="1187" y="3115"/>
                      <a:pt x="1507" y="3298"/>
                      <a:pt x="1826" y="3343"/>
                    </a:cubicBezTo>
                    <a:cubicBezTo>
                      <a:pt x="1878" y="3351"/>
                      <a:pt x="1925" y="3354"/>
                      <a:pt x="1970" y="3354"/>
                    </a:cubicBezTo>
                    <a:cubicBezTo>
                      <a:pt x="2204" y="3354"/>
                      <a:pt x="2354" y="3250"/>
                      <a:pt x="2488" y="3001"/>
                    </a:cubicBezTo>
                    <a:cubicBezTo>
                      <a:pt x="2808" y="2453"/>
                      <a:pt x="3105" y="1860"/>
                      <a:pt x="3379" y="1266"/>
                    </a:cubicBezTo>
                    <a:cubicBezTo>
                      <a:pt x="3493" y="1015"/>
                      <a:pt x="3561" y="741"/>
                      <a:pt x="3310" y="536"/>
                    </a:cubicBezTo>
                    <a:cubicBezTo>
                      <a:pt x="2968" y="239"/>
                      <a:pt x="2237" y="171"/>
                      <a:pt x="1804" y="57"/>
                    </a:cubicBezTo>
                    <a:cubicBezTo>
                      <a:pt x="1683" y="22"/>
                      <a:pt x="1579" y="1"/>
                      <a:pt x="148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9" name="Google Shape;1349;p33"/>
              <p:cNvSpPr/>
              <p:nvPr/>
            </p:nvSpPr>
            <p:spPr>
              <a:xfrm>
                <a:off x="8210618" y="1376018"/>
                <a:ext cx="224200" cy="243323"/>
              </a:xfrm>
              <a:custGeom>
                <a:avLst/>
                <a:gdLst/>
                <a:ahLst/>
                <a:cxnLst/>
                <a:rect l="l" t="t" r="r" b="b"/>
                <a:pathLst>
                  <a:path w="6073" h="6591" extrusionOk="0">
                    <a:moveTo>
                      <a:pt x="3232" y="251"/>
                    </a:moveTo>
                    <a:cubicBezTo>
                      <a:pt x="3374" y="251"/>
                      <a:pt x="3540" y="281"/>
                      <a:pt x="3744" y="344"/>
                    </a:cubicBezTo>
                    <a:cubicBezTo>
                      <a:pt x="4703" y="641"/>
                      <a:pt x="6072" y="823"/>
                      <a:pt x="5251" y="2124"/>
                    </a:cubicBezTo>
                    <a:cubicBezTo>
                      <a:pt x="4954" y="2603"/>
                      <a:pt x="4749" y="3151"/>
                      <a:pt x="4475" y="3653"/>
                    </a:cubicBezTo>
                    <a:cubicBezTo>
                      <a:pt x="4178" y="4224"/>
                      <a:pt x="3927" y="4886"/>
                      <a:pt x="3562" y="5434"/>
                    </a:cubicBezTo>
                    <a:cubicBezTo>
                      <a:pt x="3160" y="6029"/>
                      <a:pt x="2977" y="6288"/>
                      <a:pt x="2584" y="6288"/>
                    </a:cubicBezTo>
                    <a:cubicBezTo>
                      <a:pt x="2330" y="6288"/>
                      <a:pt x="1987" y="6179"/>
                      <a:pt x="1439" y="5982"/>
                    </a:cubicBezTo>
                    <a:cubicBezTo>
                      <a:pt x="937" y="5776"/>
                      <a:pt x="480" y="5753"/>
                      <a:pt x="343" y="5434"/>
                    </a:cubicBezTo>
                    <a:cubicBezTo>
                      <a:pt x="138" y="5000"/>
                      <a:pt x="366" y="4795"/>
                      <a:pt x="617" y="4293"/>
                    </a:cubicBezTo>
                    <a:cubicBezTo>
                      <a:pt x="937" y="3699"/>
                      <a:pt x="1256" y="3083"/>
                      <a:pt x="1553" y="2489"/>
                    </a:cubicBezTo>
                    <a:cubicBezTo>
                      <a:pt x="1781" y="2056"/>
                      <a:pt x="2010" y="1645"/>
                      <a:pt x="2238" y="1211"/>
                    </a:cubicBezTo>
                    <a:cubicBezTo>
                      <a:pt x="2572" y="595"/>
                      <a:pt x="2757" y="251"/>
                      <a:pt x="3232" y="251"/>
                    </a:cubicBezTo>
                    <a:close/>
                    <a:moveTo>
                      <a:pt x="3117" y="1"/>
                    </a:moveTo>
                    <a:cubicBezTo>
                      <a:pt x="2992" y="1"/>
                      <a:pt x="2879" y="21"/>
                      <a:pt x="2786" y="70"/>
                    </a:cubicBezTo>
                    <a:cubicBezTo>
                      <a:pt x="2169" y="412"/>
                      <a:pt x="1758" y="1805"/>
                      <a:pt x="1439" y="2421"/>
                    </a:cubicBezTo>
                    <a:cubicBezTo>
                      <a:pt x="1165" y="2923"/>
                      <a:pt x="891" y="3425"/>
                      <a:pt x="640" y="3927"/>
                    </a:cubicBezTo>
                    <a:cubicBezTo>
                      <a:pt x="457" y="4270"/>
                      <a:pt x="47" y="4818"/>
                      <a:pt x="24" y="5206"/>
                    </a:cubicBezTo>
                    <a:cubicBezTo>
                      <a:pt x="1" y="5639"/>
                      <a:pt x="206" y="5708"/>
                      <a:pt x="572" y="5868"/>
                    </a:cubicBezTo>
                    <a:cubicBezTo>
                      <a:pt x="990" y="6047"/>
                      <a:pt x="2119" y="6590"/>
                      <a:pt x="2765" y="6590"/>
                    </a:cubicBezTo>
                    <a:cubicBezTo>
                      <a:pt x="2859" y="6590"/>
                      <a:pt x="2944" y="6579"/>
                      <a:pt x="3014" y="6552"/>
                    </a:cubicBezTo>
                    <a:cubicBezTo>
                      <a:pt x="3288" y="6438"/>
                      <a:pt x="3379" y="6096"/>
                      <a:pt x="3493" y="5890"/>
                    </a:cubicBezTo>
                    <a:cubicBezTo>
                      <a:pt x="3881" y="5183"/>
                      <a:pt x="4224" y="4452"/>
                      <a:pt x="4589" y="3745"/>
                    </a:cubicBezTo>
                    <a:cubicBezTo>
                      <a:pt x="4886" y="3174"/>
                      <a:pt x="5890" y="1850"/>
                      <a:pt x="5821" y="1211"/>
                    </a:cubicBezTo>
                    <a:cubicBezTo>
                      <a:pt x="5753" y="755"/>
                      <a:pt x="5365" y="709"/>
                      <a:pt x="4977" y="572"/>
                    </a:cubicBezTo>
                    <a:cubicBezTo>
                      <a:pt x="4545" y="441"/>
                      <a:pt x="3697" y="1"/>
                      <a:pt x="311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0" name="Google Shape;1350;p33"/>
              <p:cNvSpPr/>
              <p:nvPr/>
            </p:nvSpPr>
            <p:spPr>
              <a:xfrm>
                <a:off x="8059810" y="1315288"/>
                <a:ext cx="123046" cy="102594"/>
              </a:xfrm>
              <a:custGeom>
                <a:avLst/>
                <a:gdLst/>
                <a:ahLst/>
                <a:cxnLst/>
                <a:rect l="l" t="t" r="r" b="b"/>
                <a:pathLst>
                  <a:path w="3333" h="2779" extrusionOk="0">
                    <a:moveTo>
                      <a:pt x="1556" y="230"/>
                    </a:moveTo>
                    <a:cubicBezTo>
                      <a:pt x="1962" y="230"/>
                      <a:pt x="2504" y="487"/>
                      <a:pt x="2876" y="596"/>
                    </a:cubicBezTo>
                    <a:cubicBezTo>
                      <a:pt x="3333" y="825"/>
                      <a:pt x="2785" y="1624"/>
                      <a:pt x="2648" y="1852"/>
                    </a:cubicBezTo>
                    <a:cubicBezTo>
                      <a:pt x="2476" y="2196"/>
                      <a:pt x="2364" y="2540"/>
                      <a:pt x="1855" y="2540"/>
                    </a:cubicBezTo>
                    <a:cubicBezTo>
                      <a:pt x="1824" y="2540"/>
                      <a:pt x="1792" y="2539"/>
                      <a:pt x="1758" y="2537"/>
                    </a:cubicBezTo>
                    <a:cubicBezTo>
                      <a:pt x="1598" y="2537"/>
                      <a:pt x="1324" y="2422"/>
                      <a:pt x="1164" y="2377"/>
                    </a:cubicBezTo>
                    <a:cubicBezTo>
                      <a:pt x="753" y="2240"/>
                      <a:pt x="616" y="2286"/>
                      <a:pt x="457" y="1875"/>
                    </a:cubicBezTo>
                    <a:cubicBezTo>
                      <a:pt x="274" y="1441"/>
                      <a:pt x="434" y="1327"/>
                      <a:pt x="639" y="939"/>
                    </a:cubicBezTo>
                    <a:cubicBezTo>
                      <a:pt x="845" y="574"/>
                      <a:pt x="936" y="231"/>
                      <a:pt x="1507" y="231"/>
                    </a:cubicBezTo>
                    <a:cubicBezTo>
                      <a:pt x="1523" y="230"/>
                      <a:pt x="1539" y="230"/>
                      <a:pt x="1556" y="230"/>
                    </a:cubicBezTo>
                    <a:close/>
                    <a:moveTo>
                      <a:pt x="1303" y="1"/>
                    </a:moveTo>
                    <a:cubicBezTo>
                      <a:pt x="1030" y="1"/>
                      <a:pt x="902" y="134"/>
                      <a:pt x="753" y="345"/>
                    </a:cubicBezTo>
                    <a:cubicBezTo>
                      <a:pt x="594" y="642"/>
                      <a:pt x="457" y="939"/>
                      <a:pt x="297" y="1213"/>
                    </a:cubicBezTo>
                    <a:cubicBezTo>
                      <a:pt x="206" y="1395"/>
                      <a:pt x="46" y="1578"/>
                      <a:pt x="46" y="1783"/>
                    </a:cubicBezTo>
                    <a:cubicBezTo>
                      <a:pt x="0" y="2034"/>
                      <a:pt x="160" y="2217"/>
                      <a:pt x="388" y="2331"/>
                    </a:cubicBezTo>
                    <a:cubicBezTo>
                      <a:pt x="822" y="2537"/>
                      <a:pt x="1438" y="2696"/>
                      <a:pt x="1895" y="2765"/>
                    </a:cubicBezTo>
                    <a:cubicBezTo>
                      <a:pt x="1947" y="2774"/>
                      <a:pt x="1996" y="2778"/>
                      <a:pt x="2041" y="2778"/>
                    </a:cubicBezTo>
                    <a:cubicBezTo>
                      <a:pt x="2230" y="2778"/>
                      <a:pt x="2359" y="2698"/>
                      <a:pt x="2488" y="2514"/>
                    </a:cubicBezTo>
                    <a:cubicBezTo>
                      <a:pt x="2694" y="2286"/>
                      <a:pt x="2808" y="1920"/>
                      <a:pt x="2967" y="1669"/>
                    </a:cubicBezTo>
                    <a:cubicBezTo>
                      <a:pt x="3059" y="1464"/>
                      <a:pt x="3219" y="1281"/>
                      <a:pt x="3264" y="1076"/>
                    </a:cubicBezTo>
                    <a:cubicBezTo>
                      <a:pt x="3333" y="779"/>
                      <a:pt x="3196" y="574"/>
                      <a:pt x="2945" y="437"/>
                    </a:cubicBezTo>
                    <a:lnTo>
                      <a:pt x="2922" y="437"/>
                    </a:lnTo>
                    <a:cubicBezTo>
                      <a:pt x="2922" y="437"/>
                      <a:pt x="2922" y="414"/>
                      <a:pt x="2899" y="414"/>
                    </a:cubicBezTo>
                    <a:cubicBezTo>
                      <a:pt x="2420" y="277"/>
                      <a:pt x="1872" y="49"/>
                      <a:pt x="1370" y="3"/>
                    </a:cubicBezTo>
                    <a:cubicBezTo>
                      <a:pt x="1346" y="1"/>
                      <a:pt x="1324" y="1"/>
                      <a:pt x="130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1" name="Google Shape;1351;p33"/>
              <p:cNvSpPr/>
              <p:nvPr/>
            </p:nvSpPr>
            <p:spPr>
              <a:xfrm>
                <a:off x="8165135" y="1344712"/>
                <a:ext cx="125593" cy="105842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67" extrusionOk="0">
                    <a:moveTo>
                      <a:pt x="1487" y="230"/>
                    </a:moveTo>
                    <a:cubicBezTo>
                      <a:pt x="1515" y="230"/>
                      <a:pt x="1545" y="231"/>
                      <a:pt x="1575" y="233"/>
                    </a:cubicBezTo>
                    <a:cubicBezTo>
                      <a:pt x="1735" y="233"/>
                      <a:pt x="2009" y="347"/>
                      <a:pt x="2169" y="416"/>
                    </a:cubicBezTo>
                    <a:cubicBezTo>
                      <a:pt x="2306" y="439"/>
                      <a:pt x="2443" y="484"/>
                      <a:pt x="2602" y="530"/>
                    </a:cubicBezTo>
                    <a:cubicBezTo>
                      <a:pt x="2831" y="530"/>
                      <a:pt x="3127" y="712"/>
                      <a:pt x="3127" y="872"/>
                    </a:cubicBezTo>
                    <a:cubicBezTo>
                      <a:pt x="3264" y="1215"/>
                      <a:pt x="2968" y="1511"/>
                      <a:pt x="2739" y="1922"/>
                    </a:cubicBezTo>
                    <a:cubicBezTo>
                      <a:pt x="2563" y="2298"/>
                      <a:pt x="2471" y="2631"/>
                      <a:pt x="1906" y="2631"/>
                    </a:cubicBezTo>
                    <a:cubicBezTo>
                      <a:pt x="1888" y="2631"/>
                      <a:pt x="1869" y="2631"/>
                      <a:pt x="1849" y="2630"/>
                    </a:cubicBezTo>
                    <a:cubicBezTo>
                      <a:pt x="1415" y="2607"/>
                      <a:pt x="845" y="2333"/>
                      <a:pt x="434" y="2196"/>
                    </a:cubicBezTo>
                    <a:cubicBezTo>
                      <a:pt x="0" y="1968"/>
                      <a:pt x="548" y="1192"/>
                      <a:pt x="685" y="964"/>
                    </a:cubicBezTo>
                    <a:cubicBezTo>
                      <a:pt x="858" y="617"/>
                      <a:pt x="970" y="230"/>
                      <a:pt x="1487" y="230"/>
                    </a:cubicBezTo>
                    <a:close/>
                    <a:moveTo>
                      <a:pt x="1344" y="1"/>
                    </a:moveTo>
                    <a:cubicBezTo>
                      <a:pt x="1131" y="1"/>
                      <a:pt x="1005" y="75"/>
                      <a:pt x="845" y="256"/>
                    </a:cubicBezTo>
                    <a:cubicBezTo>
                      <a:pt x="662" y="530"/>
                      <a:pt x="525" y="872"/>
                      <a:pt x="366" y="1169"/>
                    </a:cubicBezTo>
                    <a:cubicBezTo>
                      <a:pt x="274" y="1352"/>
                      <a:pt x="137" y="1534"/>
                      <a:pt x="92" y="1740"/>
                    </a:cubicBezTo>
                    <a:cubicBezTo>
                      <a:pt x="0" y="2036"/>
                      <a:pt x="137" y="2242"/>
                      <a:pt x="388" y="2379"/>
                    </a:cubicBezTo>
                    <a:lnTo>
                      <a:pt x="411" y="2379"/>
                    </a:lnTo>
                    <a:cubicBezTo>
                      <a:pt x="936" y="2538"/>
                      <a:pt x="1484" y="2790"/>
                      <a:pt x="2009" y="2858"/>
                    </a:cubicBezTo>
                    <a:cubicBezTo>
                      <a:pt x="2050" y="2864"/>
                      <a:pt x="2088" y="2867"/>
                      <a:pt x="2124" y="2867"/>
                    </a:cubicBezTo>
                    <a:cubicBezTo>
                      <a:pt x="2369" y="2867"/>
                      <a:pt x="2506" y="2735"/>
                      <a:pt x="2625" y="2516"/>
                    </a:cubicBezTo>
                    <a:cubicBezTo>
                      <a:pt x="2808" y="2219"/>
                      <a:pt x="2945" y="1922"/>
                      <a:pt x="3105" y="1625"/>
                    </a:cubicBezTo>
                    <a:cubicBezTo>
                      <a:pt x="3196" y="1443"/>
                      <a:pt x="3356" y="1237"/>
                      <a:pt x="3378" y="1032"/>
                    </a:cubicBezTo>
                    <a:cubicBezTo>
                      <a:pt x="3401" y="758"/>
                      <a:pt x="3264" y="576"/>
                      <a:pt x="3036" y="484"/>
                    </a:cubicBezTo>
                    <a:cubicBezTo>
                      <a:pt x="2602" y="256"/>
                      <a:pt x="1918" y="73"/>
                      <a:pt x="1438" y="5"/>
                    </a:cubicBezTo>
                    <a:cubicBezTo>
                      <a:pt x="1405" y="2"/>
                      <a:pt x="1374" y="1"/>
                      <a:pt x="134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2" name="Google Shape;1352;p33"/>
              <p:cNvSpPr/>
              <p:nvPr/>
            </p:nvSpPr>
            <p:spPr>
              <a:xfrm>
                <a:off x="7924138" y="1284389"/>
                <a:ext cx="150882" cy="102815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2785" extrusionOk="0">
                    <a:moveTo>
                      <a:pt x="1770" y="189"/>
                    </a:moveTo>
                    <a:cubicBezTo>
                      <a:pt x="2185" y="189"/>
                      <a:pt x="2734" y="411"/>
                      <a:pt x="2990" y="475"/>
                    </a:cubicBezTo>
                    <a:cubicBezTo>
                      <a:pt x="3150" y="520"/>
                      <a:pt x="3287" y="566"/>
                      <a:pt x="3447" y="612"/>
                    </a:cubicBezTo>
                    <a:cubicBezTo>
                      <a:pt x="3812" y="931"/>
                      <a:pt x="3858" y="1251"/>
                      <a:pt x="3630" y="1548"/>
                    </a:cubicBezTo>
                    <a:cubicBezTo>
                      <a:pt x="3493" y="1958"/>
                      <a:pt x="3287" y="2232"/>
                      <a:pt x="2899" y="2392"/>
                    </a:cubicBezTo>
                    <a:cubicBezTo>
                      <a:pt x="2734" y="2475"/>
                      <a:pt x="2609" y="2506"/>
                      <a:pt x="2491" y="2506"/>
                    </a:cubicBezTo>
                    <a:cubicBezTo>
                      <a:pt x="2315" y="2506"/>
                      <a:pt x="2154" y="2437"/>
                      <a:pt x="1895" y="2369"/>
                    </a:cubicBezTo>
                    <a:cubicBezTo>
                      <a:pt x="1689" y="2324"/>
                      <a:pt x="1461" y="2278"/>
                      <a:pt x="1256" y="2187"/>
                    </a:cubicBezTo>
                    <a:cubicBezTo>
                      <a:pt x="320" y="1867"/>
                      <a:pt x="1050" y="908"/>
                      <a:pt x="1347" y="338"/>
                    </a:cubicBezTo>
                    <a:cubicBezTo>
                      <a:pt x="1442" y="229"/>
                      <a:pt x="1594" y="189"/>
                      <a:pt x="1770" y="189"/>
                    </a:cubicBezTo>
                    <a:close/>
                    <a:moveTo>
                      <a:pt x="1684" y="1"/>
                    </a:moveTo>
                    <a:cubicBezTo>
                      <a:pt x="1522" y="1"/>
                      <a:pt x="1378" y="55"/>
                      <a:pt x="1233" y="224"/>
                    </a:cubicBezTo>
                    <a:lnTo>
                      <a:pt x="1210" y="224"/>
                    </a:lnTo>
                    <a:lnTo>
                      <a:pt x="1210" y="247"/>
                    </a:lnTo>
                    <a:lnTo>
                      <a:pt x="1187" y="247"/>
                    </a:lnTo>
                    <a:cubicBezTo>
                      <a:pt x="936" y="749"/>
                      <a:pt x="0" y="1867"/>
                      <a:pt x="845" y="2278"/>
                    </a:cubicBezTo>
                    <a:cubicBezTo>
                      <a:pt x="1301" y="2483"/>
                      <a:pt x="1895" y="2552"/>
                      <a:pt x="2374" y="2689"/>
                    </a:cubicBezTo>
                    <a:cubicBezTo>
                      <a:pt x="2542" y="2741"/>
                      <a:pt x="2690" y="2784"/>
                      <a:pt x="2828" y="2784"/>
                    </a:cubicBezTo>
                    <a:cubicBezTo>
                      <a:pt x="2991" y="2784"/>
                      <a:pt x="3139" y="2725"/>
                      <a:pt x="3287" y="2552"/>
                    </a:cubicBezTo>
                    <a:cubicBezTo>
                      <a:pt x="3447" y="2346"/>
                      <a:pt x="3561" y="2004"/>
                      <a:pt x="3698" y="1776"/>
                    </a:cubicBezTo>
                    <a:cubicBezTo>
                      <a:pt x="3812" y="1570"/>
                      <a:pt x="4018" y="1296"/>
                      <a:pt x="4040" y="1045"/>
                    </a:cubicBezTo>
                    <a:cubicBezTo>
                      <a:pt x="4086" y="794"/>
                      <a:pt x="3926" y="589"/>
                      <a:pt x="3698" y="498"/>
                    </a:cubicBezTo>
                    <a:cubicBezTo>
                      <a:pt x="3241" y="269"/>
                      <a:pt x="2671" y="224"/>
                      <a:pt x="2169" y="87"/>
                    </a:cubicBezTo>
                    <a:cubicBezTo>
                      <a:pt x="1986" y="44"/>
                      <a:pt x="1828" y="1"/>
                      <a:pt x="168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3" name="Google Shape;1353;p33"/>
              <p:cNvSpPr/>
              <p:nvPr/>
            </p:nvSpPr>
            <p:spPr>
              <a:xfrm>
                <a:off x="8149962" y="907535"/>
                <a:ext cx="470218" cy="177832"/>
              </a:xfrm>
              <a:custGeom>
                <a:avLst/>
                <a:gdLst/>
                <a:ahLst/>
                <a:cxnLst/>
                <a:rect l="l" t="t" r="r" b="b"/>
                <a:pathLst>
                  <a:path w="12737" h="4817" extrusionOk="0">
                    <a:moveTo>
                      <a:pt x="1256" y="1"/>
                    </a:moveTo>
                    <a:cubicBezTo>
                      <a:pt x="1096" y="1"/>
                      <a:pt x="959" y="69"/>
                      <a:pt x="891" y="183"/>
                    </a:cubicBezTo>
                    <a:cubicBezTo>
                      <a:pt x="640" y="594"/>
                      <a:pt x="388" y="1005"/>
                      <a:pt x="137" y="1439"/>
                    </a:cubicBezTo>
                    <a:cubicBezTo>
                      <a:pt x="0" y="1667"/>
                      <a:pt x="137" y="1986"/>
                      <a:pt x="388" y="2032"/>
                    </a:cubicBezTo>
                    <a:cubicBezTo>
                      <a:pt x="2968" y="2557"/>
                      <a:pt x="6757" y="3424"/>
                      <a:pt x="11527" y="4794"/>
                    </a:cubicBezTo>
                    <a:cubicBezTo>
                      <a:pt x="11568" y="4809"/>
                      <a:pt x="11611" y="4817"/>
                      <a:pt x="11652" y="4817"/>
                    </a:cubicBezTo>
                    <a:cubicBezTo>
                      <a:pt x="11797" y="4817"/>
                      <a:pt x="11936" y="4730"/>
                      <a:pt x="12007" y="4588"/>
                    </a:cubicBezTo>
                    <a:cubicBezTo>
                      <a:pt x="12235" y="4086"/>
                      <a:pt x="12463" y="3653"/>
                      <a:pt x="12646" y="3265"/>
                    </a:cubicBezTo>
                    <a:cubicBezTo>
                      <a:pt x="12737" y="3059"/>
                      <a:pt x="12646" y="2808"/>
                      <a:pt x="12440" y="2717"/>
                    </a:cubicBezTo>
                    <a:cubicBezTo>
                      <a:pt x="7601" y="708"/>
                      <a:pt x="3333" y="160"/>
                      <a:pt x="125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4" name="Google Shape;1354;p33"/>
              <p:cNvSpPr/>
              <p:nvPr/>
            </p:nvSpPr>
            <p:spPr>
              <a:xfrm>
                <a:off x="8152473" y="907535"/>
                <a:ext cx="466896" cy="118025"/>
              </a:xfrm>
              <a:custGeom>
                <a:avLst/>
                <a:gdLst/>
                <a:ahLst/>
                <a:cxnLst/>
                <a:rect l="l" t="t" r="r" b="b"/>
                <a:pathLst>
                  <a:path w="12647" h="3197" extrusionOk="0">
                    <a:moveTo>
                      <a:pt x="1188" y="1"/>
                    </a:moveTo>
                    <a:cubicBezTo>
                      <a:pt x="1028" y="1"/>
                      <a:pt x="891" y="69"/>
                      <a:pt x="823" y="183"/>
                    </a:cubicBezTo>
                    <a:cubicBezTo>
                      <a:pt x="572" y="594"/>
                      <a:pt x="320" y="1005"/>
                      <a:pt x="69" y="1439"/>
                    </a:cubicBezTo>
                    <a:cubicBezTo>
                      <a:pt x="1" y="1530"/>
                      <a:pt x="1" y="1667"/>
                      <a:pt x="24" y="1758"/>
                    </a:cubicBezTo>
                    <a:cubicBezTo>
                      <a:pt x="47" y="1735"/>
                      <a:pt x="47" y="1712"/>
                      <a:pt x="69" y="1690"/>
                    </a:cubicBezTo>
                    <a:cubicBezTo>
                      <a:pt x="320" y="1279"/>
                      <a:pt x="572" y="868"/>
                      <a:pt x="823" y="457"/>
                    </a:cubicBezTo>
                    <a:cubicBezTo>
                      <a:pt x="882" y="338"/>
                      <a:pt x="994" y="270"/>
                      <a:pt x="1128" y="270"/>
                    </a:cubicBezTo>
                    <a:cubicBezTo>
                      <a:pt x="1148" y="270"/>
                      <a:pt x="1168" y="272"/>
                      <a:pt x="1188" y="274"/>
                    </a:cubicBezTo>
                    <a:cubicBezTo>
                      <a:pt x="3265" y="411"/>
                      <a:pt x="7533" y="959"/>
                      <a:pt x="12372" y="2968"/>
                    </a:cubicBezTo>
                    <a:cubicBezTo>
                      <a:pt x="12464" y="3014"/>
                      <a:pt x="12555" y="3105"/>
                      <a:pt x="12578" y="3196"/>
                    </a:cubicBezTo>
                    <a:cubicBezTo>
                      <a:pt x="12646" y="3014"/>
                      <a:pt x="12555" y="2785"/>
                      <a:pt x="12372" y="2717"/>
                    </a:cubicBezTo>
                    <a:cubicBezTo>
                      <a:pt x="7533" y="708"/>
                      <a:pt x="3265" y="160"/>
                      <a:pt x="118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5" name="Google Shape;1355;p33"/>
              <p:cNvSpPr/>
              <p:nvPr/>
            </p:nvSpPr>
            <p:spPr>
              <a:xfrm>
                <a:off x="8166797" y="921933"/>
                <a:ext cx="89230" cy="32820"/>
              </a:xfrm>
              <a:custGeom>
                <a:avLst/>
                <a:gdLst/>
                <a:ahLst/>
                <a:cxnLst/>
                <a:rect l="l" t="t" r="r" b="b"/>
                <a:pathLst>
                  <a:path w="2417" h="889" extrusionOk="0">
                    <a:moveTo>
                      <a:pt x="1103" y="0"/>
                    </a:moveTo>
                    <a:cubicBezTo>
                      <a:pt x="1015" y="0"/>
                      <a:pt x="942" y="7"/>
                      <a:pt x="891" y="21"/>
                    </a:cubicBezTo>
                    <a:cubicBezTo>
                      <a:pt x="549" y="113"/>
                      <a:pt x="1" y="889"/>
                      <a:pt x="275" y="889"/>
                    </a:cubicBezTo>
                    <a:cubicBezTo>
                      <a:pt x="549" y="889"/>
                      <a:pt x="2398" y="432"/>
                      <a:pt x="2398" y="295"/>
                    </a:cubicBezTo>
                    <a:cubicBezTo>
                      <a:pt x="2417" y="180"/>
                      <a:pt x="1565" y="0"/>
                      <a:pt x="110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6" name="Google Shape;1356;p33"/>
              <p:cNvSpPr/>
              <p:nvPr/>
            </p:nvSpPr>
            <p:spPr>
              <a:xfrm>
                <a:off x="8143206" y="902071"/>
                <a:ext cx="487016" cy="187282"/>
              </a:xfrm>
              <a:custGeom>
                <a:avLst/>
                <a:gdLst/>
                <a:ahLst/>
                <a:cxnLst/>
                <a:rect l="l" t="t" r="r" b="b"/>
                <a:pathLst>
                  <a:path w="13192" h="5073" extrusionOk="0">
                    <a:moveTo>
                      <a:pt x="1687" y="267"/>
                    </a:moveTo>
                    <a:cubicBezTo>
                      <a:pt x="2571" y="267"/>
                      <a:pt x="5604" y="818"/>
                      <a:pt x="6803" y="1107"/>
                    </a:cubicBezTo>
                    <a:cubicBezTo>
                      <a:pt x="7967" y="1381"/>
                      <a:pt x="9108" y="1701"/>
                      <a:pt x="10227" y="2089"/>
                    </a:cubicBezTo>
                    <a:cubicBezTo>
                      <a:pt x="10683" y="2248"/>
                      <a:pt x="11528" y="2545"/>
                      <a:pt x="11893" y="2705"/>
                    </a:cubicBezTo>
                    <a:cubicBezTo>
                      <a:pt x="13192" y="3161"/>
                      <a:pt x="12443" y="3935"/>
                      <a:pt x="12077" y="4687"/>
                    </a:cubicBezTo>
                    <a:lnTo>
                      <a:pt x="12077" y="4687"/>
                    </a:lnTo>
                    <a:cubicBezTo>
                      <a:pt x="11982" y="4766"/>
                      <a:pt x="11829" y="4799"/>
                      <a:pt x="11636" y="4799"/>
                    </a:cubicBezTo>
                    <a:cubicBezTo>
                      <a:pt x="10713" y="4799"/>
                      <a:pt x="8895" y="4041"/>
                      <a:pt x="8355" y="3892"/>
                    </a:cubicBezTo>
                    <a:cubicBezTo>
                      <a:pt x="7259" y="3595"/>
                      <a:pt x="6164" y="3321"/>
                      <a:pt x="5068" y="3070"/>
                    </a:cubicBezTo>
                    <a:cubicBezTo>
                      <a:pt x="4224" y="2865"/>
                      <a:pt x="3379" y="2659"/>
                      <a:pt x="2534" y="2477"/>
                    </a:cubicBezTo>
                    <a:cubicBezTo>
                      <a:pt x="2215" y="2408"/>
                      <a:pt x="1758" y="2294"/>
                      <a:pt x="1416" y="2226"/>
                    </a:cubicBezTo>
                    <a:cubicBezTo>
                      <a:pt x="982" y="2157"/>
                      <a:pt x="435" y="2066"/>
                      <a:pt x="480" y="1746"/>
                    </a:cubicBezTo>
                    <a:cubicBezTo>
                      <a:pt x="686" y="1335"/>
                      <a:pt x="1051" y="422"/>
                      <a:pt x="1485" y="286"/>
                    </a:cubicBezTo>
                    <a:cubicBezTo>
                      <a:pt x="1526" y="273"/>
                      <a:pt x="1594" y="267"/>
                      <a:pt x="1687" y="267"/>
                    </a:cubicBezTo>
                    <a:close/>
                    <a:moveTo>
                      <a:pt x="1567" y="0"/>
                    </a:moveTo>
                    <a:cubicBezTo>
                      <a:pt x="1369" y="0"/>
                      <a:pt x="1217" y="28"/>
                      <a:pt x="1142" y="103"/>
                    </a:cubicBezTo>
                    <a:cubicBezTo>
                      <a:pt x="914" y="308"/>
                      <a:pt x="1" y="1541"/>
                      <a:pt x="206" y="2020"/>
                    </a:cubicBezTo>
                    <a:cubicBezTo>
                      <a:pt x="389" y="2385"/>
                      <a:pt x="2763" y="2751"/>
                      <a:pt x="3447" y="2910"/>
                    </a:cubicBezTo>
                    <a:cubicBezTo>
                      <a:pt x="5274" y="3321"/>
                      <a:pt x="7122" y="3801"/>
                      <a:pt x="8948" y="4280"/>
                    </a:cubicBezTo>
                    <a:cubicBezTo>
                      <a:pt x="9548" y="4451"/>
                      <a:pt x="10701" y="5073"/>
                      <a:pt x="11547" y="5073"/>
                    </a:cubicBezTo>
                    <a:cubicBezTo>
                      <a:pt x="11821" y="5073"/>
                      <a:pt x="12062" y="5008"/>
                      <a:pt x="12243" y="4842"/>
                    </a:cubicBezTo>
                    <a:lnTo>
                      <a:pt x="12243" y="4842"/>
                    </a:lnTo>
                    <a:cubicBezTo>
                      <a:pt x="12258" y="4834"/>
                      <a:pt x="12271" y="4822"/>
                      <a:pt x="12281" y="4805"/>
                    </a:cubicBezTo>
                    <a:cubicBezTo>
                      <a:pt x="12578" y="4211"/>
                      <a:pt x="13148" y="3390"/>
                      <a:pt x="12920" y="3025"/>
                    </a:cubicBezTo>
                    <a:cubicBezTo>
                      <a:pt x="12669" y="2637"/>
                      <a:pt x="11687" y="2363"/>
                      <a:pt x="11277" y="2226"/>
                    </a:cubicBezTo>
                    <a:cubicBezTo>
                      <a:pt x="10227" y="1838"/>
                      <a:pt x="9154" y="1495"/>
                      <a:pt x="8058" y="1199"/>
                    </a:cubicBezTo>
                    <a:cubicBezTo>
                      <a:pt x="6483" y="765"/>
                      <a:pt x="4885" y="445"/>
                      <a:pt x="3288" y="240"/>
                    </a:cubicBezTo>
                    <a:cubicBezTo>
                      <a:pt x="2758" y="160"/>
                      <a:pt x="2036" y="0"/>
                      <a:pt x="156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357" name="Google Shape;1357;p33"/>
            <p:cNvGrpSpPr/>
            <p:nvPr/>
          </p:nvGrpSpPr>
          <p:grpSpPr>
            <a:xfrm>
              <a:off x="7862568" y="3721404"/>
              <a:ext cx="987949" cy="882107"/>
              <a:chOff x="7773293" y="842154"/>
              <a:chExt cx="987949" cy="882107"/>
            </a:xfrm>
          </p:grpSpPr>
          <p:sp>
            <p:nvSpPr>
              <p:cNvPr id="1358" name="Google Shape;1358;p33"/>
              <p:cNvSpPr/>
              <p:nvPr/>
            </p:nvSpPr>
            <p:spPr>
              <a:xfrm>
                <a:off x="7816265" y="846805"/>
                <a:ext cx="924414" cy="873616"/>
              </a:xfrm>
              <a:custGeom>
                <a:avLst/>
                <a:gdLst/>
                <a:ahLst/>
                <a:cxnLst/>
                <a:rect l="l" t="t" r="r" b="b"/>
                <a:pathLst>
                  <a:path w="25040" h="23664" extrusionOk="0">
                    <a:moveTo>
                      <a:pt x="9799" y="0"/>
                    </a:moveTo>
                    <a:cubicBezTo>
                      <a:pt x="9412" y="0"/>
                      <a:pt x="9051" y="202"/>
                      <a:pt x="8834" y="527"/>
                    </a:cubicBezTo>
                    <a:cubicBezTo>
                      <a:pt x="5296" y="6211"/>
                      <a:pt x="1621" y="13697"/>
                      <a:pt x="275" y="16482"/>
                    </a:cubicBezTo>
                    <a:cubicBezTo>
                      <a:pt x="1" y="17075"/>
                      <a:pt x="252" y="17760"/>
                      <a:pt x="754" y="18171"/>
                    </a:cubicBezTo>
                    <a:cubicBezTo>
                      <a:pt x="1461" y="18742"/>
                      <a:pt x="1964" y="19016"/>
                      <a:pt x="2215" y="19084"/>
                    </a:cubicBezTo>
                    <a:cubicBezTo>
                      <a:pt x="7213" y="20408"/>
                      <a:pt x="12714" y="22896"/>
                      <a:pt x="14906" y="23603"/>
                    </a:cubicBezTo>
                    <a:cubicBezTo>
                      <a:pt x="15022" y="23644"/>
                      <a:pt x="15141" y="23663"/>
                      <a:pt x="15258" y="23663"/>
                    </a:cubicBezTo>
                    <a:cubicBezTo>
                      <a:pt x="15668" y="23663"/>
                      <a:pt x="16057" y="23428"/>
                      <a:pt x="16252" y="23056"/>
                    </a:cubicBezTo>
                    <a:cubicBezTo>
                      <a:pt x="20406" y="15112"/>
                      <a:pt x="23442" y="8790"/>
                      <a:pt x="24629" y="6279"/>
                    </a:cubicBezTo>
                    <a:cubicBezTo>
                      <a:pt x="24903" y="5686"/>
                      <a:pt x="25040" y="5024"/>
                      <a:pt x="24264" y="4293"/>
                    </a:cubicBezTo>
                    <a:cubicBezTo>
                      <a:pt x="23899" y="3951"/>
                      <a:pt x="23282" y="3380"/>
                      <a:pt x="22963" y="3243"/>
                    </a:cubicBezTo>
                    <a:cubicBezTo>
                      <a:pt x="17028" y="618"/>
                      <a:pt x="11687" y="93"/>
                      <a:pt x="9861" y="2"/>
                    </a:cubicBezTo>
                    <a:cubicBezTo>
                      <a:pt x="9840" y="1"/>
                      <a:pt x="9820" y="0"/>
                      <a:pt x="9799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9" name="Google Shape;1359;p33"/>
              <p:cNvSpPr/>
              <p:nvPr/>
            </p:nvSpPr>
            <p:spPr>
              <a:xfrm>
                <a:off x="8150811" y="846879"/>
                <a:ext cx="589868" cy="871327"/>
              </a:xfrm>
              <a:custGeom>
                <a:avLst/>
                <a:gdLst/>
                <a:ahLst/>
                <a:cxnLst/>
                <a:rect l="l" t="t" r="r" b="b"/>
                <a:pathLst>
                  <a:path w="15978" h="23602" extrusionOk="0">
                    <a:moveTo>
                      <a:pt x="799" y="0"/>
                    </a:moveTo>
                    <a:cubicBezTo>
                      <a:pt x="502" y="0"/>
                      <a:pt x="229" y="91"/>
                      <a:pt x="0" y="274"/>
                    </a:cubicBezTo>
                    <a:lnTo>
                      <a:pt x="5227" y="22552"/>
                    </a:lnTo>
                    <a:lnTo>
                      <a:pt x="6528" y="23601"/>
                    </a:lnTo>
                    <a:cubicBezTo>
                      <a:pt x="6802" y="23510"/>
                      <a:pt x="7053" y="23328"/>
                      <a:pt x="7190" y="23054"/>
                    </a:cubicBezTo>
                    <a:cubicBezTo>
                      <a:pt x="11344" y="15110"/>
                      <a:pt x="14380" y="8788"/>
                      <a:pt x="15567" y="6277"/>
                    </a:cubicBezTo>
                    <a:cubicBezTo>
                      <a:pt x="15841" y="5684"/>
                      <a:pt x="15978" y="5022"/>
                      <a:pt x="15202" y="4291"/>
                    </a:cubicBezTo>
                    <a:cubicBezTo>
                      <a:pt x="14837" y="3949"/>
                      <a:pt x="14220" y="3378"/>
                      <a:pt x="13901" y="3241"/>
                    </a:cubicBezTo>
                    <a:cubicBezTo>
                      <a:pt x="7966" y="616"/>
                      <a:pt x="2625" y="91"/>
                      <a:pt x="79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0" name="Google Shape;1360;p33"/>
              <p:cNvSpPr/>
              <p:nvPr/>
            </p:nvSpPr>
            <p:spPr>
              <a:xfrm>
                <a:off x="7773293" y="842154"/>
                <a:ext cx="987949" cy="882107"/>
              </a:xfrm>
              <a:custGeom>
                <a:avLst/>
                <a:gdLst/>
                <a:ahLst/>
                <a:cxnLst/>
                <a:rect l="l" t="t" r="r" b="b"/>
                <a:pathLst>
                  <a:path w="26761" h="23894" extrusionOk="0">
                    <a:moveTo>
                      <a:pt x="11219" y="230"/>
                    </a:moveTo>
                    <a:cubicBezTo>
                      <a:pt x="11506" y="230"/>
                      <a:pt x="11839" y="297"/>
                      <a:pt x="12098" y="334"/>
                    </a:cubicBezTo>
                    <a:cubicBezTo>
                      <a:pt x="13239" y="425"/>
                      <a:pt x="14358" y="585"/>
                      <a:pt x="15476" y="813"/>
                    </a:cubicBezTo>
                    <a:cubicBezTo>
                      <a:pt x="18717" y="1406"/>
                      <a:pt x="22894" y="2251"/>
                      <a:pt x="25359" y="4511"/>
                    </a:cubicBezTo>
                    <a:cubicBezTo>
                      <a:pt x="26683" y="6063"/>
                      <a:pt x="24036" y="9829"/>
                      <a:pt x="23305" y="11313"/>
                    </a:cubicBezTo>
                    <a:cubicBezTo>
                      <a:pt x="21981" y="13983"/>
                      <a:pt x="20657" y="16631"/>
                      <a:pt x="19311" y="19301"/>
                    </a:cubicBezTo>
                    <a:cubicBezTo>
                      <a:pt x="18595" y="20669"/>
                      <a:pt x="17705" y="23473"/>
                      <a:pt x="15943" y="23473"/>
                    </a:cubicBezTo>
                    <a:cubicBezTo>
                      <a:pt x="15794" y="23473"/>
                      <a:pt x="15638" y="23453"/>
                      <a:pt x="15476" y="23410"/>
                    </a:cubicBezTo>
                    <a:cubicBezTo>
                      <a:pt x="14449" y="23136"/>
                      <a:pt x="13422" y="22611"/>
                      <a:pt x="12440" y="22223"/>
                    </a:cubicBezTo>
                    <a:cubicBezTo>
                      <a:pt x="10911" y="21630"/>
                      <a:pt x="9382" y="21036"/>
                      <a:pt x="7830" y="20488"/>
                    </a:cubicBezTo>
                    <a:cubicBezTo>
                      <a:pt x="6300" y="19940"/>
                      <a:pt x="4588" y="19644"/>
                      <a:pt x="3150" y="18959"/>
                    </a:cubicBezTo>
                    <a:cubicBezTo>
                      <a:pt x="1" y="17498"/>
                      <a:pt x="3333" y="13024"/>
                      <a:pt x="4315" y="11084"/>
                    </a:cubicBezTo>
                    <a:cubicBezTo>
                      <a:pt x="5753" y="8300"/>
                      <a:pt x="7213" y="5538"/>
                      <a:pt x="8811" y="2844"/>
                    </a:cubicBezTo>
                    <a:cubicBezTo>
                      <a:pt x="9290" y="2023"/>
                      <a:pt x="9975" y="448"/>
                      <a:pt x="11025" y="242"/>
                    </a:cubicBezTo>
                    <a:cubicBezTo>
                      <a:pt x="11086" y="234"/>
                      <a:pt x="11151" y="230"/>
                      <a:pt x="11219" y="230"/>
                    </a:cubicBezTo>
                    <a:close/>
                    <a:moveTo>
                      <a:pt x="11626" y="1"/>
                    </a:moveTo>
                    <a:cubicBezTo>
                      <a:pt x="11462" y="1"/>
                      <a:pt x="11299" y="5"/>
                      <a:pt x="11139" y="14"/>
                    </a:cubicBezTo>
                    <a:cubicBezTo>
                      <a:pt x="10409" y="82"/>
                      <a:pt x="10158" y="288"/>
                      <a:pt x="9747" y="859"/>
                    </a:cubicBezTo>
                    <a:cubicBezTo>
                      <a:pt x="8720" y="2319"/>
                      <a:pt x="7875" y="3963"/>
                      <a:pt x="7031" y="5515"/>
                    </a:cubicBezTo>
                    <a:cubicBezTo>
                      <a:pt x="5501" y="8231"/>
                      <a:pt x="4086" y="10993"/>
                      <a:pt x="2694" y="13778"/>
                    </a:cubicBezTo>
                    <a:cubicBezTo>
                      <a:pt x="2078" y="15033"/>
                      <a:pt x="571" y="16882"/>
                      <a:pt x="1690" y="18206"/>
                    </a:cubicBezTo>
                    <a:cubicBezTo>
                      <a:pt x="2283" y="18913"/>
                      <a:pt x="3128" y="19233"/>
                      <a:pt x="3972" y="19484"/>
                    </a:cubicBezTo>
                    <a:cubicBezTo>
                      <a:pt x="5753" y="20032"/>
                      <a:pt x="7533" y="20602"/>
                      <a:pt x="9290" y="21242"/>
                    </a:cubicBezTo>
                    <a:cubicBezTo>
                      <a:pt x="10728" y="21789"/>
                      <a:pt x="12166" y="22360"/>
                      <a:pt x="13604" y="22931"/>
                    </a:cubicBezTo>
                    <a:cubicBezTo>
                      <a:pt x="14346" y="23214"/>
                      <a:pt x="15484" y="23894"/>
                      <a:pt x="16340" y="23894"/>
                    </a:cubicBezTo>
                    <a:cubicBezTo>
                      <a:pt x="16380" y="23894"/>
                      <a:pt x="16419" y="23892"/>
                      <a:pt x="16458" y="23889"/>
                    </a:cubicBezTo>
                    <a:cubicBezTo>
                      <a:pt x="17142" y="23844"/>
                      <a:pt x="17393" y="23433"/>
                      <a:pt x="17690" y="22908"/>
                    </a:cubicBezTo>
                    <a:cubicBezTo>
                      <a:pt x="18717" y="21219"/>
                      <a:pt x="19516" y="19370"/>
                      <a:pt x="20406" y="17612"/>
                    </a:cubicBezTo>
                    <a:cubicBezTo>
                      <a:pt x="21844" y="14759"/>
                      <a:pt x="23282" y="11906"/>
                      <a:pt x="24675" y="9030"/>
                    </a:cubicBezTo>
                    <a:cubicBezTo>
                      <a:pt x="25379" y="7531"/>
                      <a:pt x="26760" y="5852"/>
                      <a:pt x="25539" y="4352"/>
                    </a:cubicBezTo>
                    <a:lnTo>
                      <a:pt x="25539" y="4352"/>
                    </a:lnTo>
                    <a:cubicBezTo>
                      <a:pt x="25533" y="4344"/>
                      <a:pt x="25527" y="4336"/>
                      <a:pt x="25519" y="4328"/>
                    </a:cubicBezTo>
                    <a:lnTo>
                      <a:pt x="25519" y="4328"/>
                    </a:lnTo>
                    <a:cubicBezTo>
                      <a:pt x="25519" y="4328"/>
                      <a:pt x="25519" y="4328"/>
                      <a:pt x="25519" y="4328"/>
                    </a:cubicBezTo>
                    <a:cubicBezTo>
                      <a:pt x="25517" y="4326"/>
                      <a:pt x="25514" y="4323"/>
                      <a:pt x="25512" y="4321"/>
                    </a:cubicBezTo>
                    <a:lnTo>
                      <a:pt x="25512" y="4321"/>
                    </a:lnTo>
                    <a:cubicBezTo>
                      <a:pt x="23389" y="2386"/>
                      <a:pt x="20198" y="1657"/>
                      <a:pt x="17439" y="996"/>
                    </a:cubicBezTo>
                    <a:cubicBezTo>
                      <a:pt x="15675" y="575"/>
                      <a:pt x="13523" y="1"/>
                      <a:pt x="1162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1" name="Google Shape;1361;p33"/>
              <p:cNvSpPr/>
              <p:nvPr/>
            </p:nvSpPr>
            <p:spPr>
              <a:xfrm>
                <a:off x="7816265" y="846805"/>
                <a:ext cx="878932" cy="834852"/>
              </a:xfrm>
              <a:custGeom>
                <a:avLst/>
                <a:gdLst/>
                <a:ahLst/>
                <a:cxnLst/>
                <a:rect l="l" t="t" r="r" b="b"/>
                <a:pathLst>
                  <a:path w="23808" h="22614" extrusionOk="0">
                    <a:moveTo>
                      <a:pt x="9799" y="0"/>
                    </a:moveTo>
                    <a:cubicBezTo>
                      <a:pt x="9412" y="0"/>
                      <a:pt x="9051" y="202"/>
                      <a:pt x="8834" y="527"/>
                    </a:cubicBezTo>
                    <a:cubicBezTo>
                      <a:pt x="5296" y="6211"/>
                      <a:pt x="1621" y="13697"/>
                      <a:pt x="275" y="16482"/>
                    </a:cubicBezTo>
                    <a:cubicBezTo>
                      <a:pt x="1" y="17075"/>
                      <a:pt x="275" y="17783"/>
                      <a:pt x="891" y="18034"/>
                    </a:cubicBezTo>
                    <a:cubicBezTo>
                      <a:pt x="5707" y="19929"/>
                      <a:pt x="11390" y="21846"/>
                      <a:pt x="13582" y="22554"/>
                    </a:cubicBezTo>
                    <a:cubicBezTo>
                      <a:pt x="13698" y="22594"/>
                      <a:pt x="13817" y="22613"/>
                      <a:pt x="13935" y="22613"/>
                    </a:cubicBezTo>
                    <a:cubicBezTo>
                      <a:pt x="14346" y="22613"/>
                      <a:pt x="14738" y="22379"/>
                      <a:pt x="14951" y="22006"/>
                    </a:cubicBezTo>
                    <a:cubicBezTo>
                      <a:pt x="19083" y="14063"/>
                      <a:pt x="22324" y="7283"/>
                      <a:pt x="23534" y="4773"/>
                    </a:cubicBezTo>
                    <a:cubicBezTo>
                      <a:pt x="23807" y="4202"/>
                      <a:pt x="23534" y="3494"/>
                      <a:pt x="22963" y="3243"/>
                    </a:cubicBezTo>
                    <a:cubicBezTo>
                      <a:pt x="17028" y="618"/>
                      <a:pt x="11687" y="93"/>
                      <a:pt x="9861" y="2"/>
                    </a:cubicBezTo>
                    <a:cubicBezTo>
                      <a:pt x="9840" y="1"/>
                      <a:pt x="9820" y="0"/>
                      <a:pt x="979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2" name="Google Shape;1362;p33"/>
              <p:cNvSpPr/>
              <p:nvPr/>
            </p:nvSpPr>
            <p:spPr>
              <a:xfrm>
                <a:off x="7829740" y="886418"/>
                <a:ext cx="808161" cy="767183"/>
              </a:xfrm>
              <a:custGeom>
                <a:avLst/>
                <a:gdLst/>
                <a:ahLst/>
                <a:cxnLst/>
                <a:rect l="l" t="t" r="r" b="b"/>
                <a:pathLst>
                  <a:path w="21891" h="20781" extrusionOk="0">
                    <a:moveTo>
                      <a:pt x="9020" y="0"/>
                    </a:moveTo>
                    <a:cubicBezTo>
                      <a:pt x="8657" y="0"/>
                      <a:pt x="8321" y="180"/>
                      <a:pt x="8127" y="481"/>
                    </a:cubicBezTo>
                    <a:cubicBezTo>
                      <a:pt x="4885" y="5708"/>
                      <a:pt x="1484" y="12579"/>
                      <a:pt x="275" y="15135"/>
                    </a:cubicBezTo>
                    <a:cubicBezTo>
                      <a:pt x="1" y="15683"/>
                      <a:pt x="252" y="16345"/>
                      <a:pt x="823" y="16573"/>
                    </a:cubicBezTo>
                    <a:cubicBezTo>
                      <a:pt x="5273" y="18331"/>
                      <a:pt x="10478" y="20065"/>
                      <a:pt x="12486" y="20727"/>
                    </a:cubicBezTo>
                    <a:cubicBezTo>
                      <a:pt x="12600" y="20764"/>
                      <a:pt x="12715" y="20781"/>
                      <a:pt x="12828" y="20781"/>
                    </a:cubicBezTo>
                    <a:cubicBezTo>
                      <a:pt x="13212" y="20781"/>
                      <a:pt x="13570" y="20578"/>
                      <a:pt x="13765" y="20225"/>
                    </a:cubicBezTo>
                    <a:cubicBezTo>
                      <a:pt x="17554" y="12921"/>
                      <a:pt x="20544" y="6690"/>
                      <a:pt x="21639" y="4384"/>
                    </a:cubicBezTo>
                    <a:cubicBezTo>
                      <a:pt x="21890" y="3837"/>
                      <a:pt x="21662" y="3197"/>
                      <a:pt x="21114" y="2969"/>
                    </a:cubicBezTo>
                    <a:cubicBezTo>
                      <a:pt x="15659" y="550"/>
                      <a:pt x="10774" y="70"/>
                      <a:pt x="9085" y="2"/>
                    </a:cubicBezTo>
                    <a:cubicBezTo>
                      <a:pt x="9064" y="1"/>
                      <a:pt x="9042" y="0"/>
                      <a:pt x="9020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3" name="Google Shape;1363;p33"/>
              <p:cNvSpPr/>
              <p:nvPr/>
            </p:nvSpPr>
            <p:spPr>
              <a:xfrm>
                <a:off x="8058942" y="886703"/>
                <a:ext cx="147153" cy="136226"/>
              </a:xfrm>
              <a:custGeom>
                <a:avLst/>
                <a:gdLst/>
                <a:ahLst/>
                <a:cxnLst/>
                <a:rect l="l" t="t" r="r" b="b"/>
                <a:pathLst>
                  <a:path w="3986" h="3690" extrusionOk="0">
                    <a:moveTo>
                      <a:pt x="2932" y="1"/>
                    </a:moveTo>
                    <a:cubicBezTo>
                      <a:pt x="2659" y="1"/>
                      <a:pt x="2405" y="51"/>
                      <a:pt x="2283" y="164"/>
                    </a:cubicBezTo>
                    <a:cubicBezTo>
                      <a:pt x="1895" y="529"/>
                      <a:pt x="0" y="3520"/>
                      <a:pt x="160" y="3679"/>
                    </a:cubicBezTo>
                    <a:cubicBezTo>
                      <a:pt x="167" y="3686"/>
                      <a:pt x="177" y="3690"/>
                      <a:pt x="188" y="3690"/>
                    </a:cubicBezTo>
                    <a:cubicBezTo>
                      <a:pt x="477" y="3690"/>
                      <a:pt x="2114" y="1585"/>
                      <a:pt x="2465" y="1169"/>
                    </a:cubicBezTo>
                    <a:cubicBezTo>
                      <a:pt x="2853" y="735"/>
                      <a:pt x="3812" y="781"/>
                      <a:pt x="3926" y="415"/>
                    </a:cubicBezTo>
                    <a:cubicBezTo>
                      <a:pt x="3985" y="165"/>
                      <a:pt x="3428" y="1"/>
                      <a:pt x="2932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4" name="Google Shape;1364;p33"/>
              <p:cNvSpPr/>
              <p:nvPr/>
            </p:nvSpPr>
            <p:spPr>
              <a:xfrm>
                <a:off x="7804488" y="842597"/>
                <a:ext cx="889010" cy="843085"/>
              </a:xfrm>
              <a:custGeom>
                <a:avLst/>
                <a:gdLst/>
                <a:ahLst/>
                <a:cxnLst/>
                <a:rect l="l" t="t" r="r" b="b"/>
                <a:pathLst>
                  <a:path w="24081" h="22837" extrusionOk="0">
                    <a:moveTo>
                      <a:pt x="10180" y="230"/>
                    </a:moveTo>
                    <a:cubicBezTo>
                      <a:pt x="12417" y="367"/>
                      <a:pt x="14654" y="732"/>
                      <a:pt x="16822" y="1280"/>
                    </a:cubicBezTo>
                    <a:cubicBezTo>
                      <a:pt x="18329" y="1645"/>
                      <a:pt x="19790" y="2102"/>
                      <a:pt x="21228" y="2627"/>
                    </a:cubicBezTo>
                    <a:cubicBezTo>
                      <a:pt x="22574" y="3152"/>
                      <a:pt x="24035" y="3335"/>
                      <a:pt x="23533" y="5297"/>
                    </a:cubicBezTo>
                    <a:cubicBezTo>
                      <a:pt x="23465" y="5571"/>
                      <a:pt x="23259" y="5868"/>
                      <a:pt x="23122" y="6119"/>
                    </a:cubicBezTo>
                    <a:cubicBezTo>
                      <a:pt x="22118" y="8242"/>
                      <a:pt x="21091" y="10342"/>
                      <a:pt x="20064" y="12442"/>
                    </a:cubicBezTo>
                    <a:cubicBezTo>
                      <a:pt x="18694" y="15158"/>
                      <a:pt x="17507" y="18194"/>
                      <a:pt x="15841" y="20750"/>
                    </a:cubicBezTo>
                    <a:cubicBezTo>
                      <a:pt x="15293" y="21592"/>
                      <a:pt x="14746" y="22435"/>
                      <a:pt x="13732" y="22435"/>
                    </a:cubicBezTo>
                    <a:cubicBezTo>
                      <a:pt x="13647" y="22435"/>
                      <a:pt x="13559" y="22429"/>
                      <a:pt x="13467" y="22416"/>
                    </a:cubicBezTo>
                    <a:cubicBezTo>
                      <a:pt x="13033" y="22348"/>
                      <a:pt x="12554" y="22097"/>
                      <a:pt x="12143" y="21960"/>
                    </a:cubicBezTo>
                    <a:cubicBezTo>
                      <a:pt x="10956" y="21572"/>
                      <a:pt x="9769" y="21161"/>
                      <a:pt x="8582" y="20750"/>
                    </a:cubicBezTo>
                    <a:cubicBezTo>
                      <a:pt x="7053" y="20202"/>
                      <a:pt x="5524" y="19655"/>
                      <a:pt x="4017" y="19107"/>
                    </a:cubicBezTo>
                    <a:cubicBezTo>
                      <a:pt x="3378" y="18856"/>
                      <a:pt x="2397" y="18673"/>
                      <a:pt x="1849" y="18262"/>
                    </a:cubicBezTo>
                    <a:cubicBezTo>
                      <a:pt x="228" y="17052"/>
                      <a:pt x="776" y="16505"/>
                      <a:pt x="1278" y="15432"/>
                    </a:cubicBezTo>
                    <a:cubicBezTo>
                      <a:pt x="2351" y="13263"/>
                      <a:pt x="3447" y="11095"/>
                      <a:pt x="4565" y="8950"/>
                    </a:cubicBezTo>
                    <a:cubicBezTo>
                      <a:pt x="5250" y="7648"/>
                      <a:pt x="5957" y="6347"/>
                      <a:pt x="6688" y="5069"/>
                    </a:cubicBezTo>
                    <a:cubicBezTo>
                      <a:pt x="7327" y="3928"/>
                      <a:pt x="8719" y="413"/>
                      <a:pt x="10180" y="230"/>
                    </a:cubicBezTo>
                    <a:close/>
                    <a:moveTo>
                      <a:pt x="10199" y="0"/>
                    </a:moveTo>
                    <a:cubicBezTo>
                      <a:pt x="10193" y="0"/>
                      <a:pt x="10187" y="1"/>
                      <a:pt x="10180" y="2"/>
                    </a:cubicBezTo>
                    <a:cubicBezTo>
                      <a:pt x="10169" y="2"/>
                      <a:pt x="10158" y="4"/>
                      <a:pt x="10149" y="6"/>
                    </a:cubicBezTo>
                    <a:lnTo>
                      <a:pt x="10149" y="6"/>
                    </a:lnTo>
                    <a:cubicBezTo>
                      <a:pt x="9510" y="101"/>
                      <a:pt x="9261" y="330"/>
                      <a:pt x="8902" y="847"/>
                    </a:cubicBezTo>
                    <a:cubicBezTo>
                      <a:pt x="7920" y="2216"/>
                      <a:pt x="7144" y="3768"/>
                      <a:pt x="6323" y="5229"/>
                    </a:cubicBezTo>
                    <a:cubicBezTo>
                      <a:pt x="4839" y="7900"/>
                      <a:pt x="3424" y="10616"/>
                      <a:pt x="2077" y="13332"/>
                    </a:cubicBezTo>
                    <a:cubicBezTo>
                      <a:pt x="1575" y="14313"/>
                      <a:pt x="0" y="16391"/>
                      <a:pt x="479" y="17555"/>
                    </a:cubicBezTo>
                    <a:cubicBezTo>
                      <a:pt x="799" y="18399"/>
                      <a:pt x="1986" y="18559"/>
                      <a:pt x="2716" y="18856"/>
                    </a:cubicBezTo>
                    <a:cubicBezTo>
                      <a:pt x="4337" y="19472"/>
                      <a:pt x="5980" y="20065"/>
                      <a:pt x="7647" y="20659"/>
                    </a:cubicBezTo>
                    <a:cubicBezTo>
                      <a:pt x="8970" y="21115"/>
                      <a:pt x="10294" y="21595"/>
                      <a:pt x="11641" y="22028"/>
                    </a:cubicBezTo>
                    <a:cubicBezTo>
                      <a:pt x="12302" y="22263"/>
                      <a:pt x="13381" y="22836"/>
                      <a:pt x="14135" y="22836"/>
                    </a:cubicBezTo>
                    <a:cubicBezTo>
                      <a:pt x="14188" y="22836"/>
                      <a:pt x="14239" y="22833"/>
                      <a:pt x="14289" y="22827"/>
                    </a:cubicBezTo>
                    <a:cubicBezTo>
                      <a:pt x="14973" y="22759"/>
                      <a:pt x="15225" y="22371"/>
                      <a:pt x="15544" y="21846"/>
                    </a:cubicBezTo>
                    <a:cubicBezTo>
                      <a:pt x="16503" y="20225"/>
                      <a:pt x="17279" y="18468"/>
                      <a:pt x="18123" y="16779"/>
                    </a:cubicBezTo>
                    <a:cubicBezTo>
                      <a:pt x="19470" y="14131"/>
                      <a:pt x="20794" y="11460"/>
                      <a:pt x="22118" y="8767"/>
                    </a:cubicBezTo>
                    <a:cubicBezTo>
                      <a:pt x="22666" y="7603"/>
                      <a:pt x="24035" y="5777"/>
                      <a:pt x="24058" y="4453"/>
                    </a:cubicBezTo>
                    <a:cubicBezTo>
                      <a:pt x="24081" y="3517"/>
                      <a:pt x="23350" y="3289"/>
                      <a:pt x="22643" y="2969"/>
                    </a:cubicBezTo>
                    <a:cubicBezTo>
                      <a:pt x="20999" y="2193"/>
                      <a:pt x="19219" y="1668"/>
                      <a:pt x="17484" y="1212"/>
                    </a:cubicBezTo>
                    <a:cubicBezTo>
                      <a:pt x="15102" y="577"/>
                      <a:pt x="12676" y="144"/>
                      <a:pt x="10226" y="5"/>
                    </a:cubicBezTo>
                    <a:lnTo>
                      <a:pt x="10226" y="5"/>
                    </a:lnTo>
                    <a:cubicBezTo>
                      <a:pt x="10218" y="2"/>
                      <a:pt x="10209" y="0"/>
                      <a:pt x="101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5" name="Google Shape;1365;p33"/>
              <p:cNvSpPr/>
              <p:nvPr/>
            </p:nvSpPr>
            <p:spPr>
              <a:xfrm>
                <a:off x="7991549" y="1192759"/>
                <a:ext cx="133161" cy="95358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2583" extrusionOk="0">
                    <a:moveTo>
                      <a:pt x="1161" y="1"/>
                    </a:moveTo>
                    <a:cubicBezTo>
                      <a:pt x="1012" y="1"/>
                      <a:pt x="875" y="86"/>
                      <a:pt x="799" y="218"/>
                    </a:cubicBezTo>
                    <a:cubicBezTo>
                      <a:pt x="571" y="651"/>
                      <a:pt x="343" y="1085"/>
                      <a:pt x="114" y="1519"/>
                    </a:cubicBezTo>
                    <a:cubicBezTo>
                      <a:pt x="0" y="1747"/>
                      <a:pt x="137" y="2021"/>
                      <a:pt x="388" y="2089"/>
                    </a:cubicBezTo>
                    <a:cubicBezTo>
                      <a:pt x="913" y="2204"/>
                      <a:pt x="1552" y="2363"/>
                      <a:pt x="2306" y="2569"/>
                    </a:cubicBezTo>
                    <a:cubicBezTo>
                      <a:pt x="2338" y="2578"/>
                      <a:pt x="2371" y="2582"/>
                      <a:pt x="2406" y="2582"/>
                    </a:cubicBezTo>
                    <a:cubicBezTo>
                      <a:pt x="2542" y="2582"/>
                      <a:pt x="2685" y="2509"/>
                      <a:pt x="2739" y="2363"/>
                    </a:cubicBezTo>
                    <a:cubicBezTo>
                      <a:pt x="2990" y="1930"/>
                      <a:pt x="3242" y="1496"/>
                      <a:pt x="3470" y="1039"/>
                    </a:cubicBezTo>
                    <a:cubicBezTo>
                      <a:pt x="3607" y="811"/>
                      <a:pt x="3470" y="537"/>
                      <a:pt x="3219" y="469"/>
                    </a:cubicBezTo>
                    <a:cubicBezTo>
                      <a:pt x="2443" y="286"/>
                      <a:pt x="1804" y="126"/>
                      <a:pt x="1256" y="12"/>
                    </a:cubicBezTo>
                    <a:cubicBezTo>
                      <a:pt x="1224" y="4"/>
                      <a:pt x="1192" y="1"/>
                      <a:pt x="116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6" name="Google Shape;1366;p33"/>
              <p:cNvSpPr/>
              <p:nvPr/>
            </p:nvSpPr>
            <p:spPr>
              <a:xfrm>
                <a:off x="8113709" y="1222256"/>
                <a:ext cx="118874" cy="94841"/>
              </a:xfrm>
              <a:custGeom>
                <a:avLst/>
                <a:gdLst/>
                <a:ahLst/>
                <a:cxnLst/>
                <a:rect l="l" t="t" r="r" b="b"/>
                <a:pathLst>
                  <a:path w="3220" h="2569" extrusionOk="0">
                    <a:moveTo>
                      <a:pt x="1217" y="0"/>
                    </a:moveTo>
                    <a:cubicBezTo>
                      <a:pt x="1081" y="0"/>
                      <a:pt x="944" y="86"/>
                      <a:pt x="868" y="218"/>
                    </a:cubicBezTo>
                    <a:cubicBezTo>
                      <a:pt x="617" y="674"/>
                      <a:pt x="366" y="1108"/>
                      <a:pt x="138" y="1564"/>
                    </a:cubicBezTo>
                    <a:cubicBezTo>
                      <a:pt x="1" y="1793"/>
                      <a:pt x="138" y="2066"/>
                      <a:pt x="389" y="2135"/>
                    </a:cubicBezTo>
                    <a:cubicBezTo>
                      <a:pt x="846" y="2272"/>
                      <a:pt x="1348" y="2409"/>
                      <a:pt x="1895" y="2546"/>
                    </a:cubicBezTo>
                    <a:cubicBezTo>
                      <a:pt x="1932" y="2562"/>
                      <a:pt x="1971" y="2569"/>
                      <a:pt x="2011" y="2569"/>
                    </a:cubicBezTo>
                    <a:cubicBezTo>
                      <a:pt x="2143" y="2569"/>
                      <a:pt x="2282" y="2486"/>
                      <a:pt x="2352" y="2363"/>
                    </a:cubicBezTo>
                    <a:cubicBezTo>
                      <a:pt x="2603" y="1907"/>
                      <a:pt x="2854" y="1450"/>
                      <a:pt x="3105" y="994"/>
                    </a:cubicBezTo>
                    <a:cubicBezTo>
                      <a:pt x="3219" y="765"/>
                      <a:pt x="3105" y="492"/>
                      <a:pt x="2854" y="423"/>
                    </a:cubicBezTo>
                    <a:cubicBezTo>
                      <a:pt x="2306" y="263"/>
                      <a:pt x="1804" y="149"/>
                      <a:pt x="1302" y="12"/>
                    </a:cubicBezTo>
                    <a:cubicBezTo>
                      <a:pt x="1274" y="4"/>
                      <a:pt x="1246" y="0"/>
                      <a:pt x="121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7" name="Google Shape;1367;p33"/>
              <p:cNvSpPr/>
              <p:nvPr/>
            </p:nvSpPr>
            <p:spPr>
              <a:xfrm>
                <a:off x="8220733" y="1250831"/>
                <a:ext cx="121385" cy="97462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40" extrusionOk="0">
                    <a:moveTo>
                      <a:pt x="1239" y="1"/>
                    </a:moveTo>
                    <a:cubicBezTo>
                      <a:pt x="1095" y="1"/>
                      <a:pt x="964" y="74"/>
                      <a:pt x="891" y="220"/>
                    </a:cubicBezTo>
                    <a:cubicBezTo>
                      <a:pt x="640" y="676"/>
                      <a:pt x="389" y="1133"/>
                      <a:pt x="138" y="1589"/>
                    </a:cubicBezTo>
                    <a:cubicBezTo>
                      <a:pt x="1" y="1817"/>
                      <a:pt x="115" y="2114"/>
                      <a:pt x="366" y="2183"/>
                    </a:cubicBezTo>
                    <a:cubicBezTo>
                      <a:pt x="868" y="2320"/>
                      <a:pt x="1393" y="2457"/>
                      <a:pt x="1918" y="2616"/>
                    </a:cubicBezTo>
                    <a:cubicBezTo>
                      <a:pt x="1960" y="2632"/>
                      <a:pt x="2003" y="2639"/>
                      <a:pt x="2046" y="2639"/>
                    </a:cubicBezTo>
                    <a:cubicBezTo>
                      <a:pt x="2189" y="2639"/>
                      <a:pt x="2327" y="2557"/>
                      <a:pt x="2397" y="2434"/>
                    </a:cubicBezTo>
                    <a:cubicBezTo>
                      <a:pt x="2649" y="1954"/>
                      <a:pt x="2900" y="1498"/>
                      <a:pt x="3151" y="1019"/>
                    </a:cubicBezTo>
                    <a:cubicBezTo>
                      <a:pt x="3288" y="790"/>
                      <a:pt x="3151" y="516"/>
                      <a:pt x="2922" y="448"/>
                    </a:cubicBezTo>
                    <a:cubicBezTo>
                      <a:pt x="2375" y="288"/>
                      <a:pt x="1850" y="151"/>
                      <a:pt x="1347" y="14"/>
                    </a:cubicBezTo>
                    <a:cubicBezTo>
                      <a:pt x="1311" y="5"/>
                      <a:pt x="1274" y="1"/>
                      <a:pt x="12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8" name="Google Shape;1368;p33"/>
              <p:cNvSpPr/>
              <p:nvPr/>
            </p:nvSpPr>
            <p:spPr>
              <a:xfrm>
                <a:off x="8329455" y="1281251"/>
                <a:ext cx="144975" cy="107467"/>
              </a:xfrm>
              <a:custGeom>
                <a:avLst/>
                <a:gdLst/>
                <a:ahLst/>
                <a:cxnLst/>
                <a:rect l="l" t="t" r="r" b="b"/>
                <a:pathLst>
                  <a:path w="3927" h="2911" extrusionOk="0">
                    <a:moveTo>
                      <a:pt x="1252" y="0"/>
                    </a:moveTo>
                    <a:cubicBezTo>
                      <a:pt x="1103" y="0"/>
                      <a:pt x="966" y="85"/>
                      <a:pt x="890" y="217"/>
                    </a:cubicBezTo>
                    <a:cubicBezTo>
                      <a:pt x="639" y="697"/>
                      <a:pt x="365" y="1153"/>
                      <a:pt x="114" y="1633"/>
                    </a:cubicBezTo>
                    <a:cubicBezTo>
                      <a:pt x="0" y="1861"/>
                      <a:pt x="114" y="2135"/>
                      <a:pt x="365" y="2203"/>
                    </a:cubicBezTo>
                    <a:cubicBezTo>
                      <a:pt x="1073" y="2431"/>
                      <a:pt x="1826" y="2660"/>
                      <a:pt x="2602" y="2888"/>
                    </a:cubicBezTo>
                    <a:cubicBezTo>
                      <a:pt x="2649" y="2904"/>
                      <a:pt x="2697" y="2911"/>
                      <a:pt x="2742" y="2911"/>
                    </a:cubicBezTo>
                    <a:cubicBezTo>
                      <a:pt x="2895" y="2911"/>
                      <a:pt x="3029" y="2829"/>
                      <a:pt x="3082" y="2705"/>
                    </a:cubicBezTo>
                    <a:cubicBezTo>
                      <a:pt x="3333" y="2203"/>
                      <a:pt x="3584" y="1724"/>
                      <a:pt x="3812" y="1245"/>
                    </a:cubicBezTo>
                    <a:cubicBezTo>
                      <a:pt x="3926" y="1016"/>
                      <a:pt x="3812" y="742"/>
                      <a:pt x="3584" y="674"/>
                    </a:cubicBezTo>
                    <a:cubicBezTo>
                      <a:pt x="2808" y="446"/>
                      <a:pt x="2055" y="240"/>
                      <a:pt x="1347" y="12"/>
                    </a:cubicBezTo>
                    <a:cubicBezTo>
                      <a:pt x="1315" y="4"/>
                      <a:pt x="1283" y="0"/>
                      <a:pt x="12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9" name="Google Shape;1369;p33"/>
              <p:cNvSpPr/>
              <p:nvPr/>
            </p:nvSpPr>
            <p:spPr>
              <a:xfrm>
                <a:off x="8166797" y="1125274"/>
                <a:ext cx="119723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243" h="2560" extrusionOk="0">
                    <a:moveTo>
                      <a:pt x="1202" y="0"/>
                    </a:moveTo>
                    <a:cubicBezTo>
                      <a:pt x="1071" y="0"/>
                      <a:pt x="941" y="70"/>
                      <a:pt x="868" y="197"/>
                    </a:cubicBezTo>
                    <a:cubicBezTo>
                      <a:pt x="640" y="653"/>
                      <a:pt x="389" y="1110"/>
                      <a:pt x="115" y="1566"/>
                    </a:cubicBezTo>
                    <a:cubicBezTo>
                      <a:pt x="1" y="1795"/>
                      <a:pt x="115" y="2091"/>
                      <a:pt x="366" y="2160"/>
                    </a:cubicBezTo>
                    <a:cubicBezTo>
                      <a:pt x="846" y="2274"/>
                      <a:pt x="1370" y="2411"/>
                      <a:pt x="1895" y="2548"/>
                    </a:cubicBezTo>
                    <a:cubicBezTo>
                      <a:pt x="1927" y="2556"/>
                      <a:pt x="1959" y="2560"/>
                      <a:pt x="1990" y="2560"/>
                    </a:cubicBezTo>
                    <a:cubicBezTo>
                      <a:pt x="2139" y="2560"/>
                      <a:pt x="2277" y="2474"/>
                      <a:pt x="2352" y="2342"/>
                    </a:cubicBezTo>
                    <a:cubicBezTo>
                      <a:pt x="2603" y="1886"/>
                      <a:pt x="2854" y="1429"/>
                      <a:pt x="3105" y="973"/>
                    </a:cubicBezTo>
                    <a:cubicBezTo>
                      <a:pt x="3242" y="745"/>
                      <a:pt x="3105" y="448"/>
                      <a:pt x="2854" y="402"/>
                    </a:cubicBezTo>
                    <a:cubicBezTo>
                      <a:pt x="2306" y="265"/>
                      <a:pt x="1804" y="128"/>
                      <a:pt x="1302" y="14"/>
                    </a:cubicBezTo>
                    <a:cubicBezTo>
                      <a:pt x="1269" y="5"/>
                      <a:pt x="1236" y="0"/>
                      <a:pt x="12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0" name="Google Shape;1370;p33"/>
              <p:cNvSpPr/>
              <p:nvPr/>
            </p:nvSpPr>
            <p:spPr>
              <a:xfrm>
                <a:off x="8274670" y="1152298"/>
                <a:ext cx="121385" cy="97388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38" extrusionOk="0">
                    <a:moveTo>
                      <a:pt x="1252" y="1"/>
                    </a:moveTo>
                    <a:cubicBezTo>
                      <a:pt x="1104" y="1"/>
                      <a:pt x="966" y="86"/>
                      <a:pt x="891" y="218"/>
                    </a:cubicBezTo>
                    <a:cubicBezTo>
                      <a:pt x="640" y="675"/>
                      <a:pt x="389" y="1131"/>
                      <a:pt x="115" y="1610"/>
                    </a:cubicBezTo>
                    <a:cubicBezTo>
                      <a:pt x="1" y="1839"/>
                      <a:pt x="115" y="2113"/>
                      <a:pt x="366" y="2181"/>
                    </a:cubicBezTo>
                    <a:cubicBezTo>
                      <a:pt x="868" y="2318"/>
                      <a:pt x="1393" y="2478"/>
                      <a:pt x="1918" y="2615"/>
                    </a:cubicBezTo>
                    <a:cubicBezTo>
                      <a:pt x="1960" y="2630"/>
                      <a:pt x="2002" y="2638"/>
                      <a:pt x="2042" y="2638"/>
                    </a:cubicBezTo>
                    <a:cubicBezTo>
                      <a:pt x="2179" y="2638"/>
                      <a:pt x="2304" y="2555"/>
                      <a:pt x="2374" y="2432"/>
                    </a:cubicBezTo>
                    <a:cubicBezTo>
                      <a:pt x="2648" y="1953"/>
                      <a:pt x="2899" y="1474"/>
                      <a:pt x="3151" y="1017"/>
                    </a:cubicBezTo>
                    <a:cubicBezTo>
                      <a:pt x="3287" y="789"/>
                      <a:pt x="3151" y="515"/>
                      <a:pt x="2899" y="446"/>
                    </a:cubicBezTo>
                    <a:cubicBezTo>
                      <a:pt x="2374" y="287"/>
                      <a:pt x="1849" y="150"/>
                      <a:pt x="1347" y="13"/>
                    </a:cubicBezTo>
                    <a:cubicBezTo>
                      <a:pt x="1315" y="5"/>
                      <a:pt x="1284" y="1"/>
                      <a:pt x="12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1" name="Google Shape;1371;p33"/>
              <p:cNvSpPr/>
              <p:nvPr/>
            </p:nvSpPr>
            <p:spPr>
              <a:xfrm>
                <a:off x="8042089" y="1096700"/>
                <a:ext cx="134860" cy="95284"/>
              </a:xfrm>
              <a:custGeom>
                <a:avLst/>
                <a:gdLst/>
                <a:ahLst/>
                <a:cxnLst/>
                <a:rect l="l" t="t" r="r" b="b"/>
                <a:pathLst>
                  <a:path w="3653" h="2581" extrusionOk="0">
                    <a:moveTo>
                      <a:pt x="1171" y="0"/>
                    </a:moveTo>
                    <a:cubicBezTo>
                      <a:pt x="1036" y="0"/>
                      <a:pt x="902" y="86"/>
                      <a:pt x="845" y="218"/>
                    </a:cubicBezTo>
                    <a:cubicBezTo>
                      <a:pt x="594" y="651"/>
                      <a:pt x="366" y="1085"/>
                      <a:pt x="115" y="1519"/>
                    </a:cubicBezTo>
                    <a:cubicBezTo>
                      <a:pt x="1" y="1747"/>
                      <a:pt x="115" y="2044"/>
                      <a:pt x="389" y="2112"/>
                    </a:cubicBezTo>
                    <a:cubicBezTo>
                      <a:pt x="937" y="2226"/>
                      <a:pt x="1599" y="2386"/>
                      <a:pt x="2352" y="2569"/>
                    </a:cubicBezTo>
                    <a:cubicBezTo>
                      <a:pt x="2384" y="2577"/>
                      <a:pt x="2415" y="2580"/>
                      <a:pt x="2447" y="2580"/>
                    </a:cubicBezTo>
                    <a:cubicBezTo>
                      <a:pt x="2595" y="2580"/>
                      <a:pt x="2733" y="2495"/>
                      <a:pt x="2808" y="2363"/>
                    </a:cubicBezTo>
                    <a:cubicBezTo>
                      <a:pt x="3037" y="1907"/>
                      <a:pt x="3288" y="1473"/>
                      <a:pt x="3539" y="1039"/>
                    </a:cubicBezTo>
                    <a:cubicBezTo>
                      <a:pt x="3653" y="788"/>
                      <a:pt x="3539" y="514"/>
                      <a:pt x="3265" y="446"/>
                    </a:cubicBezTo>
                    <a:cubicBezTo>
                      <a:pt x="2512" y="286"/>
                      <a:pt x="1850" y="126"/>
                      <a:pt x="1256" y="12"/>
                    </a:cubicBezTo>
                    <a:cubicBezTo>
                      <a:pt x="1228" y="4"/>
                      <a:pt x="1200" y="0"/>
                      <a:pt x="117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2" name="Google Shape;1372;p33"/>
              <p:cNvSpPr/>
              <p:nvPr/>
            </p:nvSpPr>
            <p:spPr>
              <a:xfrm>
                <a:off x="8383392" y="1182238"/>
                <a:ext cx="141579" cy="105879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2868" extrusionOk="0">
                    <a:moveTo>
                      <a:pt x="1222" y="0"/>
                    </a:moveTo>
                    <a:cubicBezTo>
                      <a:pt x="1085" y="0"/>
                      <a:pt x="961" y="83"/>
                      <a:pt x="890" y="206"/>
                    </a:cubicBezTo>
                    <a:cubicBezTo>
                      <a:pt x="639" y="663"/>
                      <a:pt x="388" y="1142"/>
                      <a:pt x="114" y="1644"/>
                    </a:cubicBezTo>
                    <a:cubicBezTo>
                      <a:pt x="0" y="1849"/>
                      <a:pt x="114" y="2146"/>
                      <a:pt x="342" y="2215"/>
                    </a:cubicBezTo>
                    <a:cubicBezTo>
                      <a:pt x="1050" y="2420"/>
                      <a:pt x="1758" y="2626"/>
                      <a:pt x="2511" y="2854"/>
                    </a:cubicBezTo>
                    <a:cubicBezTo>
                      <a:pt x="2547" y="2863"/>
                      <a:pt x="2585" y="2867"/>
                      <a:pt x="2622" y="2867"/>
                    </a:cubicBezTo>
                    <a:cubicBezTo>
                      <a:pt x="2771" y="2867"/>
                      <a:pt x="2917" y="2794"/>
                      <a:pt x="2990" y="2648"/>
                    </a:cubicBezTo>
                    <a:cubicBezTo>
                      <a:pt x="3241" y="2146"/>
                      <a:pt x="3492" y="1644"/>
                      <a:pt x="3721" y="1188"/>
                    </a:cubicBezTo>
                    <a:cubicBezTo>
                      <a:pt x="3835" y="959"/>
                      <a:pt x="3698" y="685"/>
                      <a:pt x="3470" y="617"/>
                    </a:cubicBezTo>
                    <a:cubicBezTo>
                      <a:pt x="2739" y="411"/>
                      <a:pt x="2032" y="206"/>
                      <a:pt x="1347" y="23"/>
                    </a:cubicBezTo>
                    <a:cubicBezTo>
                      <a:pt x="1305" y="8"/>
                      <a:pt x="1263" y="0"/>
                      <a:pt x="12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3" name="Google Shape;1373;p33"/>
              <p:cNvSpPr/>
              <p:nvPr/>
            </p:nvSpPr>
            <p:spPr>
              <a:xfrm>
                <a:off x="8437291" y="1082376"/>
                <a:ext cx="136558" cy="104550"/>
              </a:xfrm>
              <a:custGeom>
                <a:avLst/>
                <a:gdLst/>
                <a:ahLst/>
                <a:cxnLst/>
                <a:rect l="l" t="t" r="r" b="b"/>
                <a:pathLst>
                  <a:path w="3699" h="2832" extrusionOk="0">
                    <a:moveTo>
                      <a:pt x="1275" y="0"/>
                    </a:moveTo>
                    <a:cubicBezTo>
                      <a:pt x="1127" y="0"/>
                      <a:pt x="989" y="86"/>
                      <a:pt x="914" y="218"/>
                    </a:cubicBezTo>
                    <a:cubicBezTo>
                      <a:pt x="686" y="651"/>
                      <a:pt x="412" y="1131"/>
                      <a:pt x="138" y="1656"/>
                    </a:cubicBezTo>
                    <a:cubicBezTo>
                      <a:pt x="1" y="1884"/>
                      <a:pt x="115" y="2158"/>
                      <a:pt x="366" y="2226"/>
                    </a:cubicBezTo>
                    <a:cubicBezTo>
                      <a:pt x="1028" y="2409"/>
                      <a:pt x="1713" y="2614"/>
                      <a:pt x="2398" y="2820"/>
                    </a:cubicBezTo>
                    <a:cubicBezTo>
                      <a:pt x="2433" y="2828"/>
                      <a:pt x="2469" y="2831"/>
                      <a:pt x="2504" y="2831"/>
                    </a:cubicBezTo>
                    <a:cubicBezTo>
                      <a:pt x="2670" y="2831"/>
                      <a:pt x="2820" y="2746"/>
                      <a:pt x="2877" y="2614"/>
                    </a:cubicBezTo>
                    <a:cubicBezTo>
                      <a:pt x="3128" y="2089"/>
                      <a:pt x="3379" y="1610"/>
                      <a:pt x="3607" y="1131"/>
                    </a:cubicBezTo>
                    <a:cubicBezTo>
                      <a:pt x="3699" y="925"/>
                      <a:pt x="3584" y="651"/>
                      <a:pt x="3356" y="583"/>
                    </a:cubicBezTo>
                    <a:cubicBezTo>
                      <a:pt x="2671" y="377"/>
                      <a:pt x="2010" y="195"/>
                      <a:pt x="1370" y="12"/>
                    </a:cubicBezTo>
                    <a:cubicBezTo>
                      <a:pt x="1339" y="4"/>
                      <a:pt x="1307" y="0"/>
                      <a:pt x="12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4" name="Google Shape;1374;p33"/>
              <p:cNvSpPr/>
              <p:nvPr/>
            </p:nvSpPr>
            <p:spPr>
              <a:xfrm>
                <a:off x="8219884" y="1027517"/>
                <a:ext cx="121385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560" extrusionOk="0">
                    <a:moveTo>
                      <a:pt x="1225" y="1"/>
                    </a:moveTo>
                    <a:cubicBezTo>
                      <a:pt x="1094" y="1"/>
                      <a:pt x="964" y="70"/>
                      <a:pt x="891" y="197"/>
                    </a:cubicBezTo>
                    <a:cubicBezTo>
                      <a:pt x="663" y="631"/>
                      <a:pt x="412" y="1087"/>
                      <a:pt x="138" y="1590"/>
                    </a:cubicBezTo>
                    <a:cubicBezTo>
                      <a:pt x="1" y="1818"/>
                      <a:pt x="138" y="2092"/>
                      <a:pt x="389" y="2160"/>
                    </a:cubicBezTo>
                    <a:cubicBezTo>
                      <a:pt x="868" y="2274"/>
                      <a:pt x="1393" y="2411"/>
                      <a:pt x="1918" y="2548"/>
                    </a:cubicBezTo>
                    <a:cubicBezTo>
                      <a:pt x="1950" y="2556"/>
                      <a:pt x="1982" y="2560"/>
                      <a:pt x="2013" y="2560"/>
                    </a:cubicBezTo>
                    <a:cubicBezTo>
                      <a:pt x="2162" y="2560"/>
                      <a:pt x="2299" y="2475"/>
                      <a:pt x="2375" y="2343"/>
                    </a:cubicBezTo>
                    <a:cubicBezTo>
                      <a:pt x="2649" y="1863"/>
                      <a:pt x="2900" y="1384"/>
                      <a:pt x="3151" y="950"/>
                    </a:cubicBezTo>
                    <a:cubicBezTo>
                      <a:pt x="3288" y="722"/>
                      <a:pt x="3151" y="448"/>
                      <a:pt x="2900" y="380"/>
                    </a:cubicBezTo>
                    <a:cubicBezTo>
                      <a:pt x="2352" y="243"/>
                      <a:pt x="1827" y="129"/>
                      <a:pt x="1325" y="15"/>
                    </a:cubicBezTo>
                    <a:cubicBezTo>
                      <a:pt x="1292" y="5"/>
                      <a:pt x="1259" y="1"/>
                      <a:pt x="122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5" name="Google Shape;1375;p33"/>
              <p:cNvSpPr/>
              <p:nvPr/>
            </p:nvSpPr>
            <p:spPr>
              <a:xfrm>
                <a:off x="8094328" y="1000641"/>
                <a:ext cx="136558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699" h="2560" extrusionOk="0">
                    <a:moveTo>
                      <a:pt x="1218" y="0"/>
                    </a:moveTo>
                    <a:cubicBezTo>
                      <a:pt x="1088" y="0"/>
                      <a:pt x="966" y="82"/>
                      <a:pt x="891" y="195"/>
                    </a:cubicBezTo>
                    <a:cubicBezTo>
                      <a:pt x="640" y="628"/>
                      <a:pt x="389" y="1085"/>
                      <a:pt x="138" y="1519"/>
                    </a:cubicBezTo>
                    <a:cubicBezTo>
                      <a:pt x="1" y="1770"/>
                      <a:pt x="138" y="2044"/>
                      <a:pt x="389" y="2112"/>
                    </a:cubicBezTo>
                    <a:cubicBezTo>
                      <a:pt x="982" y="2226"/>
                      <a:pt x="1644" y="2386"/>
                      <a:pt x="2375" y="2546"/>
                    </a:cubicBezTo>
                    <a:cubicBezTo>
                      <a:pt x="2412" y="2555"/>
                      <a:pt x="2449" y="2560"/>
                      <a:pt x="2486" y="2560"/>
                    </a:cubicBezTo>
                    <a:cubicBezTo>
                      <a:pt x="2628" y="2560"/>
                      <a:pt x="2759" y="2490"/>
                      <a:pt x="2831" y="2363"/>
                    </a:cubicBezTo>
                    <a:cubicBezTo>
                      <a:pt x="3082" y="1884"/>
                      <a:pt x="3333" y="1427"/>
                      <a:pt x="3562" y="994"/>
                    </a:cubicBezTo>
                    <a:cubicBezTo>
                      <a:pt x="3699" y="765"/>
                      <a:pt x="3562" y="469"/>
                      <a:pt x="3311" y="423"/>
                    </a:cubicBezTo>
                    <a:cubicBezTo>
                      <a:pt x="2557" y="263"/>
                      <a:pt x="1895" y="126"/>
                      <a:pt x="1302" y="12"/>
                    </a:cubicBezTo>
                    <a:cubicBezTo>
                      <a:pt x="1274" y="4"/>
                      <a:pt x="1245" y="0"/>
                      <a:pt x="12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6" name="Google Shape;1376;p33"/>
              <p:cNvSpPr/>
              <p:nvPr/>
            </p:nvSpPr>
            <p:spPr>
              <a:xfrm>
                <a:off x="8328606" y="1053728"/>
                <a:ext cx="121385" cy="97056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29" extrusionOk="0">
                    <a:moveTo>
                      <a:pt x="1275" y="0"/>
                    </a:moveTo>
                    <a:cubicBezTo>
                      <a:pt x="1126" y="0"/>
                      <a:pt x="989" y="86"/>
                      <a:pt x="913" y="218"/>
                    </a:cubicBezTo>
                    <a:cubicBezTo>
                      <a:pt x="685" y="628"/>
                      <a:pt x="411" y="1108"/>
                      <a:pt x="137" y="1610"/>
                    </a:cubicBezTo>
                    <a:cubicBezTo>
                      <a:pt x="0" y="1838"/>
                      <a:pt x="115" y="2135"/>
                      <a:pt x="366" y="2203"/>
                    </a:cubicBezTo>
                    <a:cubicBezTo>
                      <a:pt x="868" y="2340"/>
                      <a:pt x="1393" y="2477"/>
                      <a:pt x="1918" y="2614"/>
                    </a:cubicBezTo>
                    <a:cubicBezTo>
                      <a:pt x="1955" y="2624"/>
                      <a:pt x="1993" y="2628"/>
                      <a:pt x="2031" y="2628"/>
                    </a:cubicBezTo>
                    <a:cubicBezTo>
                      <a:pt x="2179" y="2628"/>
                      <a:pt x="2320" y="2559"/>
                      <a:pt x="2374" y="2432"/>
                    </a:cubicBezTo>
                    <a:cubicBezTo>
                      <a:pt x="2671" y="1907"/>
                      <a:pt x="2922" y="1427"/>
                      <a:pt x="3173" y="994"/>
                    </a:cubicBezTo>
                    <a:cubicBezTo>
                      <a:pt x="3287" y="765"/>
                      <a:pt x="3173" y="491"/>
                      <a:pt x="2922" y="423"/>
                    </a:cubicBezTo>
                    <a:cubicBezTo>
                      <a:pt x="2374" y="286"/>
                      <a:pt x="1872" y="149"/>
                      <a:pt x="1370" y="12"/>
                    </a:cubicBezTo>
                    <a:cubicBezTo>
                      <a:pt x="1338" y="4"/>
                      <a:pt x="1306" y="0"/>
                      <a:pt x="12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7" name="Google Shape;1377;p33"/>
              <p:cNvSpPr/>
              <p:nvPr/>
            </p:nvSpPr>
            <p:spPr>
              <a:xfrm>
                <a:off x="8106141" y="1446346"/>
                <a:ext cx="130651" cy="12356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3347" extrusionOk="0">
                    <a:moveTo>
                      <a:pt x="1489" y="0"/>
                    </a:moveTo>
                    <a:cubicBezTo>
                      <a:pt x="1346" y="0"/>
                      <a:pt x="1215" y="73"/>
                      <a:pt x="1142" y="219"/>
                    </a:cubicBezTo>
                    <a:cubicBezTo>
                      <a:pt x="754" y="950"/>
                      <a:pt x="411" y="1634"/>
                      <a:pt x="115" y="2228"/>
                    </a:cubicBezTo>
                    <a:cubicBezTo>
                      <a:pt x="1" y="2433"/>
                      <a:pt x="115" y="2707"/>
                      <a:pt x="343" y="2776"/>
                    </a:cubicBezTo>
                    <a:cubicBezTo>
                      <a:pt x="868" y="2958"/>
                      <a:pt x="1393" y="3141"/>
                      <a:pt x="1872" y="3323"/>
                    </a:cubicBezTo>
                    <a:cubicBezTo>
                      <a:pt x="1918" y="3339"/>
                      <a:pt x="1965" y="3346"/>
                      <a:pt x="2010" y="3346"/>
                    </a:cubicBezTo>
                    <a:cubicBezTo>
                      <a:pt x="2164" y="3346"/>
                      <a:pt x="2304" y="3259"/>
                      <a:pt x="2374" y="3118"/>
                    </a:cubicBezTo>
                    <a:cubicBezTo>
                      <a:pt x="2671" y="2502"/>
                      <a:pt x="3013" y="1817"/>
                      <a:pt x="3424" y="1064"/>
                    </a:cubicBezTo>
                    <a:cubicBezTo>
                      <a:pt x="3538" y="835"/>
                      <a:pt x="3424" y="562"/>
                      <a:pt x="3173" y="493"/>
                    </a:cubicBezTo>
                    <a:cubicBezTo>
                      <a:pt x="2625" y="333"/>
                      <a:pt x="2100" y="174"/>
                      <a:pt x="1598" y="14"/>
                    </a:cubicBezTo>
                    <a:cubicBezTo>
                      <a:pt x="1562" y="5"/>
                      <a:pt x="1525" y="0"/>
                      <a:pt x="148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8" name="Google Shape;1378;p33"/>
              <p:cNvSpPr/>
              <p:nvPr/>
            </p:nvSpPr>
            <p:spPr>
              <a:xfrm>
                <a:off x="7891281" y="1382368"/>
                <a:ext cx="130651" cy="112155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3038" extrusionOk="0">
                    <a:moveTo>
                      <a:pt x="1253" y="0"/>
                    </a:moveTo>
                    <a:cubicBezTo>
                      <a:pt x="1104" y="0"/>
                      <a:pt x="966" y="89"/>
                      <a:pt x="890" y="240"/>
                    </a:cubicBezTo>
                    <a:cubicBezTo>
                      <a:pt x="594" y="811"/>
                      <a:pt x="342" y="1359"/>
                      <a:pt x="114" y="1815"/>
                    </a:cubicBezTo>
                    <a:cubicBezTo>
                      <a:pt x="0" y="2021"/>
                      <a:pt x="114" y="2272"/>
                      <a:pt x="320" y="2363"/>
                    </a:cubicBezTo>
                    <a:cubicBezTo>
                      <a:pt x="890" y="2591"/>
                      <a:pt x="1461" y="2797"/>
                      <a:pt x="2032" y="3002"/>
                    </a:cubicBezTo>
                    <a:cubicBezTo>
                      <a:pt x="2080" y="3027"/>
                      <a:pt x="2133" y="3038"/>
                      <a:pt x="2185" y="3038"/>
                    </a:cubicBezTo>
                    <a:cubicBezTo>
                      <a:pt x="2327" y="3038"/>
                      <a:pt x="2467" y="2953"/>
                      <a:pt x="2534" y="2820"/>
                    </a:cubicBezTo>
                    <a:cubicBezTo>
                      <a:pt x="2785" y="2295"/>
                      <a:pt x="3082" y="1701"/>
                      <a:pt x="3424" y="1085"/>
                    </a:cubicBezTo>
                    <a:cubicBezTo>
                      <a:pt x="3538" y="857"/>
                      <a:pt x="3424" y="583"/>
                      <a:pt x="3173" y="514"/>
                    </a:cubicBezTo>
                    <a:cubicBezTo>
                      <a:pt x="2397" y="309"/>
                      <a:pt x="1780" y="126"/>
                      <a:pt x="1347" y="12"/>
                    </a:cubicBezTo>
                    <a:cubicBezTo>
                      <a:pt x="1315" y="4"/>
                      <a:pt x="1284" y="0"/>
                      <a:pt x="125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9" name="Google Shape;1379;p33"/>
              <p:cNvSpPr/>
              <p:nvPr/>
            </p:nvSpPr>
            <p:spPr>
              <a:xfrm>
                <a:off x="8003326" y="1415224"/>
                <a:ext cx="124744" cy="116881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3166" extrusionOk="0">
                    <a:moveTo>
                      <a:pt x="1412" y="0"/>
                    </a:moveTo>
                    <a:cubicBezTo>
                      <a:pt x="1264" y="0"/>
                      <a:pt x="1126" y="86"/>
                      <a:pt x="1051" y="218"/>
                    </a:cubicBezTo>
                    <a:cubicBezTo>
                      <a:pt x="708" y="880"/>
                      <a:pt x="389" y="1496"/>
                      <a:pt x="92" y="2066"/>
                    </a:cubicBezTo>
                    <a:cubicBezTo>
                      <a:pt x="1" y="2272"/>
                      <a:pt x="92" y="2523"/>
                      <a:pt x="320" y="2614"/>
                    </a:cubicBezTo>
                    <a:cubicBezTo>
                      <a:pt x="823" y="2797"/>
                      <a:pt x="1302" y="2979"/>
                      <a:pt x="1781" y="3139"/>
                    </a:cubicBezTo>
                    <a:cubicBezTo>
                      <a:pt x="1834" y="3157"/>
                      <a:pt x="1886" y="3165"/>
                      <a:pt x="1937" y="3165"/>
                    </a:cubicBezTo>
                    <a:cubicBezTo>
                      <a:pt x="2084" y="3165"/>
                      <a:pt x="2215" y="3093"/>
                      <a:pt x="2283" y="2957"/>
                    </a:cubicBezTo>
                    <a:cubicBezTo>
                      <a:pt x="2557" y="2386"/>
                      <a:pt x="2900" y="1724"/>
                      <a:pt x="3265" y="1017"/>
                    </a:cubicBezTo>
                    <a:cubicBezTo>
                      <a:pt x="3379" y="788"/>
                      <a:pt x="3265" y="514"/>
                      <a:pt x="3014" y="446"/>
                    </a:cubicBezTo>
                    <a:cubicBezTo>
                      <a:pt x="2489" y="286"/>
                      <a:pt x="1987" y="149"/>
                      <a:pt x="1507" y="12"/>
                    </a:cubicBezTo>
                    <a:cubicBezTo>
                      <a:pt x="1476" y="4"/>
                      <a:pt x="1444" y="0"/>
                      <a:pt x="141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0" name="Google Shape;1380;p33"/>
              <p:cNvSpPr/>
              <p:nvPr/>
            </p:nvSpPr>
            <p:spPr>
              <a:xfrm>
                <a:off x="8212316" y="1380596"/>
                <a:ext cx="211537" cy="234463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6351" extrusionOk="0">
                    <a:moveTo>
                      <a:pt x="2971" y="0"/>
                    </a:moveTo>
                    <a:cubicBezTo>
                      <a:pt x="2829" y="0"/>
                      <a:pt x="2698" y="70"/>
                      <a:pt x="2625" y="197"/>
                    </a:cubicBezTo>
                    <a:cubicBezTo>
                      <a:pt x="2215" y="950"/>
                      <a:pt x="1667" y="2000"/>
                      <a:pt x="1347" y="2594"/>
                    </a:cubicBezTo>
                    <a:cubicBezTo>
                      <a:pt x="891" y="3484"/>
                      <a:pt x="457" y="4306"/>
                      <a:pt x="115" y="4990"/>
                    </a:cubicBezTo>
                    <a:cubicBezTo>
                      <a:pt x="1" y="5219"/>
                      <a:pt x="115" y="5470"/>
                      <a:pt x="343" y="5561"/>
                    </a:cubicBezTo>
                    <a:cubicBezTo>
                      <a:pt x="1233" y="5858"/>
                      <a:pt x="2009" y="6132"/>
                      <a:pt x="2648" y="6337"/>
                    </a:cubicBezTo>
                    <a:cubicBezTo>
                      <a:pt x="2685" y="6346"/>
                      <a:pt x="2722" y="6351"/>
                      <a:pt x="2759" y="6351"/>
                    </a:cubicBezTo>
                    <a:cubicBezTo>
                      <a:pt x="2908" y="6351"/>
                      <a:pt x="3055" y="6278"/>
                      <a:pt x="3128" y="6132"/>
                    </a:cubicBezTo>
                    <a:cubicBezTo>
                      <a:pt x="3584" y="5264"/>
                      <a:pt x="4018" y="4397"/>
                      <a:pt x="4451" y="3575"/>
                    </a:cubicBezTo>
                    <a:cubicBezTo>
                      <a:pt x="4771" y="2959"/>
                      <a:pt x="5250" y="2000"/>
                      <a:pt x="5616" y="1270"/>
                    </a:cubicBezTo>
                    <a:cubicBezTo>
                      <a:pt x="5730" y="1064"/>
                      <a:pt x="5616" y="790"/>
                      <a:pt x="5387" y="722"/>
                    </a:cubicBezTo>
                    <a:cubicBezTo>
                      <a:pt x="4588" y="471"/>
                      <a:pt x="3812" y="243"/>
                      <a:pt x="3082" y="14"/>
                    </a:cubicBezTo>
                    <a:cubicBezTo>
                      <a:pt x="3045" y="5"/>
                      <a:pt x="3007" y="0"/>
                      <a:pt x="297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1" name="Google Shape;1381;p33"/>
              <p:cNvSpPr/>
              <p:nvPr/>
            </p:nvSpPr>
            <p:spPr>
              <a:xfrm>
                <a:off x="8062320" y="1319165"/>
                <a:ext cx="117176" cy="94841"/>
              </a:xfrm>
              <a:custGeom>
                <a:avLst/>
                <a:gdLst/>
                <a:ahLst/>
                <a:cxnLst/>
                <a:rect l="l" t="t" r="r" b="b"/>
                <a:pathLst>
                  <a:path w="3174" h="2569" extrusionOk="0">
                    <a:moveTo>
                      <a:pt x="1207" y="0"/>
                    </a:moveTo>
                    <a:cubicBezTo>
                      <a:pt x="1058" y="0"/>
                      <a:pt x="921" y="86"/>
                      <a:pt x="845" y="218"/>
                    </a:cubicBezTo>
                    <a:cubicBezTo>
                      <a:pt x="594" y="674"/>
                      <a:pt x="366" y="1108"/>
                      <a:pt x="115" y="1541"/>
                    </a:cubicBezTo>
                    <a:cubicBezTo>
                      <a:pt x="1" y="1770"/>
                      <a:pt x="115" y="2044"/>
                      <a:pt x="366" y="2112"/>
                    </a:cubicBezTo>
                    <a:cubicBezTo>
                      <a:pt x="822" y="2249"/>
                      <a:pt x="1325" y="2409"/>
                      <a:pt x="1872" y="2546"/>
                    </a:cubicBezTo>
                    <a:cubicBezTo>
                      <a:pt x="1914" y="2561"/>
                      <a:pt x="1956" y="2569"/>
                      <a:pt x="1997" y="2569"/>
                    </a:cubicBezTo>
                    <a:cubicBezTo>
                      <a:pt x="2134" y="2569"/>
                      <a:pt x="2258" y="2486"/>
                      <a:pt x="2329" y="2363"/>
                    </a:cubicBezTo>
                    <a:cubicBezTo>
                      <a:pt x="2557" y="1929"/>
                      <a:pt x="2808" y="1473"/>
                      <a:pt x="3059" y="994"/>
                    </a:cubicBezTo>
                    <a:cubicBezTo>
                      <a:pt x="3173" y="788"/>
                      <a:pt x="3059" y="491"/>
                      <a:pt x="2808" y="423"/>
                    </a:cubicBezTo>
                    <a:cubicBezTo>
                      <a:pt x="2283" y="286"/>
                      <a:pt x="1758" y="149"/>
                      <a:pt x="1302" y="12"/>
                    </a:cubicBezTo>
                    <a:cubicBezTo>
                      <a:pt x="1270" y="4"/>
                      <a:pt x="1238" y="0"/>
                      <a:pt x="12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2" name="Google Shape;1382;p33"/>
              <p:cNvSpPr/>
              <p:nvPr/>
            </p:nvSpPr>
            <p:spPr>
              <a:xfrm>
                <a:off x="8168495" y="1348662"/>
                <a:ext cx="119687" cy="97868"/>
              </a:xfrm>
              <a:custGeom>
                <a:avLst/>
                <a:gdLst/>
                <a:ahLst/>
                <a:cxnLst/>
                <a:rect l="l" t="t" r="r" b="b"/>
                <a:pathLst>
                  <a:path w="3242" h="2651" extrusionOk="0">
                    <a:moveTo>
                      <a:pt x="1230" y="0"/>
                    </a:moveTo>
                    <a:cubicBezTo>
                      <a:pt x="1081" y="0"/>
                      <a:pt x="943" y="85"/>
                      <a:pt x="868" y="217"/>
                    </a:cubicBezTo>
                    <a:cubicBezTo>
                      <a:pt x="617" y="674"/>
                      <a:pt x="366" y="1153"/>
                      <a:pt x="115" y="1587"/>
                    </a:cubicBezTo>
                    <a:cubicBezTo>
                      <a:pt x="1" y="1815"/>
                      <a:pt x="115" y="2089"/>
                      <a:pt x="366" y="2158"/>
                    </a:cubicBezTo>
                    <a:cubicBezTo>
                      <a:pt x="845" y="2317"/>
                      <a:pt x="1370" y="2477"/>
                      <a:pt x="1918" y="2637"/>
                    </a:cubicBezTo>
                    <a:cubicBezTo>
                      <a:pt x="1955" y="2646"/>
                      <a:pt x="1993" y="2651"/>
                      <a:pt x="2031" y="2651"/>
                    </a:cubicBezTo>
                    <a:cubicBezTo>
                      <a:pt x="2180" y="2651"/>
                      <a:pt x="2325" y="2581"/>
                      <a:pt x="2397" y="2454"/>
                    </a:cubicBezTo>
                    <a:cubicBezTo>
                      <a:pt x="2626" y="1998"/>
                      <a:pt x="2877" y="1518"/>
                      <a:pt x="3128" y="1039"/>
                    </a:cubicBezTo>
                    <a:cubicBezTo>
                      <a:pt x="3242" y="834"/>
                      <a:pt x="3128" y="537"/>
                      <a:pt x="2899" y="469"/>
                    </a:cubicBezTo>
                    <a:cubicBezTo>
                      <a:pt x="2352" y="309"/>
                      <a:pt x="1827" y="172"/>
                      <a:pt x="1324" y="12"/>
                    </a:cubicBezTo>
                    <a:cubicBezTo>
                      <a:pt x="1293" y="4"/>
                      <a:pt x="1261" y="0"/>
                      <a:pt x="12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3" name="Google Shape;1383;p33"/>
              <p:cNvSpPr/>
              <p:nvPr/>
            </p:nvSpPr>
            <p:spPr>
              <a:xfrm>
                <a:off x="7943520" y="1287970"/>
                <a:ext cx="128953" cy="95358"/>
              </a:xfrm>
              <a:custGeom>
                <a:avLst/>
                <a:gdLst/>
                <a:ahLst/>
                <a:cxnLst/>
                <a:rect l="l" t="t" r="r" b="b"/>
                <a:pathLst>
                  <a:path w="3493" h="2583" extrusionOk="0">
                    <a:moveTo>
                      <a:pt x="1115" y="1"/>
                    </a:moveTo>
                    <a:cubicBezTo>
                      <a:pt x="967" y="1"/>
                      <a:pt x="833" y="86"/>
                      <a:pt x="776" y="218"/>
                    </a:cubicBezTo>
                    <a:cubicBezTo>
                      <a:pt x="548" y="652"/>
                      <a:pt x="320" y="1085"/>
                      <a:pt x="114" y="1496"/>
                    </a:cubicBezTo>
                    <a:cubicBezTo>
                      <a:pt x="0" y="1724"/>
                      <a:pt x="114" y="1998"/>
                      <a:pt x="365" y="2067"/>
                    </a:cubicBezTo>
                    <a:cubicBezTo>
                      <a:pt x="822" y="2204"/>
                      <a:pt x="1461" y="2364"/>
                      <a:pt x="2214" y="2569"/>
                    </a:cubicBezTo>
                    <a:cubicBezTo>
                      <a:pt x="2252" y="2578"/>
                      <a:pt x="2289" y="2583"/>
                      <a:pt x="2325" y="2583"/>
                    </a:cubicBezTo>
                    <a:cubicBezTo>
                      <a:pt x="2468" y="2583"/>
                      <a:pt x="2598" y="2514"/>
                      <a:pt x="2671" y="2386"/>
                    </a:cubicBezTo>
                    <a:cubicBezTo>
                      <a:pt x="2899" y="1953"/>
                      <a:pt x="3127" y="1519"/>
                      <a:pt x="3378" y="1063"/>
                    </a:cubicBezTo>
                    <a:cubicBezTo>
                      <a:pt x="3493" y="834"/>
                      <a:pt x="3356" y="560"/>
                      <a:pt x="3105" y="492"/>
                    </a:cubicBezTo>
                    <a:cubicBezTo>
                      <a:pt x="2351" y="286"/>
                      <a:pt x="1712" y="127"/>
                      <a:pt x="1210" y="13"/>
                    </a:cubicBezTo>
                    <a:cubicBezTo>
                      <a:pt x="1178" y="5"/>
                      <a:pt x="1146" y="1"/>
                      <a:pt x="111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4" name="Google Shape;1384;p33"/>
              <p:cNvSpPr/>
              <p:nvPr/>
            </p:nvSpPr>
            <p:spPr>
              <a:xfrm>
                <a:off x="7994909" y="1212584"/>
                <a:ext cx="128141" cy="75533"/>
              </a:xfrm>
              <a:custGeom>
                <a:avLst/>
                <a:gdLst/>
                <a:ahLst/>
                <a:cxnLst/>
                <a:rect l="l" t="t" r="r" b="b"/>
                <a:pathLst>
                  <a:path w="3471" h="2046" extrusionOk="0">
                    <a:moveTo>
                      <a:pt x="3287" y="0"/>
                    </a:moveTo>
                    <a:cubicBezTo>
                      <a:pt x="3310" y="92"/>
                      <a:pt x="3287" y="206"/>
                      <a:pt x="3242" y="297"/>
                    </a:cubicBezTo>
                    <a:cubicBezTo>
                      <a:pt x="3014" y="731"/>
                      <a:pt x="2762" y="1164"/>
                      <a:pt x="2534" y="1621"/>
                    </a:cubicBezTo>
                    <a:cubicBezTo>
                      <a:pt x="2462" y="1748"/>
                      <a:pt x="2317" y="1817"/>
                      <a:pt x="2180" y="1817"/>
                    </a:cubicBezTo>
                    <a:cubicBezTo>
                      <a:pt x="2145" y="1817"/>
                      <a:pt x="2110" y="1813"/>
                      <a:pt x="2078" y="1804"/>
                    </a:cubicBezTo>
                    <a:cubicBezTo>
                      <a:pt x="1324" y="1621"/>
                      <a:pt x="685" y="1461"/>
                      <a:pt x="160" y="1324"/>
                    </a:cubicBezTo>
                    <a:cubicBezTo>
                      <a:pt x="92" y="1301"/>
                      <a:pt x="46" y="1279"/>
                      <a:pt x="1" y="1233"/>
                    </a:cubicBezTo>
                    <a:lnTo>
                      <a:pt x="1" y="1233"/>
                    </a:lnTo>
                    <a:cubicBezTo>
                      <a:pt x="23" y="1393"/>
                      <a:pt x="138" y="1507"/>
                      <a:pt x="297" y="1552"/>
                    </a:cubicBezTo>
                    <a:cubicBezTo>
                      <a:pt x="822" y="1667"/>
                      <a:pt x="1461" y="1826"/>
                      <a:pt x="2215" y="2032"/>
                    </a:cubicBezTo>
                    <a:cubicBezTo>
                      <a:pt x="2247" y="2041"/>
                      <a:pt x="2280" y="2045"/>
                      <a:pt x="2315" y="2045"/>
                    </a:cubicBezTo>
                    <a:cubicBezTo>
                      <a:pt x="2451" y="2045"/>
                      <a:pt x="2594" y="1972"/>
                      <a:pt x="2648" y="1826"/>
                    </a:cubicBezTo>
                    <a:cubicBezTo>
                      <a:pt x="2899" y="1393"/>
                      <a:pt x="3151" y="959"/>
                      <a:pt x="3379" y="502"/>
                    </a:cubicBezTo>
                    <a:cubicBezTo>
                      <a:pt x="3470" y="343"/>
                      <a:pt x="3424" y="137"/>
                      <a:pt x="3287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5" name="Google Shape;1385;p33"/>
              <p:cNvSpPr/>
              <p:nvPr/>
            </p:nvSpPr>
            <p:spPr>
              <a:xfrm>
                <a:off x="8117106" y="1240383"/>
                <a:ext cx="114629" cy="76715"/>
              </a:xfrm>
              <a:custGeom>
                <a:avLst/>
                <a:gdLst/>
                <a:ahLst/>
                <a:cxnLst/>
                <a:rect l="l" t="t" r="r" b="b"/>
                <a:pathLst>
                  <a:path w="3105" h="2078" extrusionOk="0">
                    <a:moveTo>
                      <a:pt x="2899" y="1"/>
                    </a:moveTo>
                    <a:lnTo>
                      <a:pt x="2899" y="1"/>
                    </a:lnTo>
                    <a:cubicBezTo>
                      <a:pt x="2922" y="92"/>
                      <a:pt x="2922" y="183"/>
                      <a:pt x="2876" y="274"/>
                    </a:cubicBezTo>
                    <a:cubicBezTo>
                      <a:pt x="2625" y="731"/>
                      <a:pt x="2374" y="1187"/>
                      <a:pt x="2123" y="1644"/>
                    </a:cubicBezTo>
                    <a:cubicBezTo>
                      <a:pt x="2048" y="1776"/>
                      <a:pt x="1910" y="1861"/>
                      <a:pt x="1762" y="1861"/>
                    </a:cubicBezTo>
                    <a:cubicBezTo>
                      <a:pt x="1730" y="1861"/>
                      <a:pt x="1698" y="1857"/>
                      <a:pt x="1667" y="1849"/>
                    </a:cubicBezTo>
                    <a:cubicBezTo>
                      <a:pt x="1119" y="1690"/>
                      <a:pt x="617" y="1553"/>
                      <a:pt x="160" y="1439"/>
                    </a:cubicBezTo>
                    <a:cubicBezTo>
                      <a:pt x="92" y="1416"/>
                      <a:pt x="46" y="1393"/>
                      <a:pt x="0" y="1347"/>
                    </a:cubicBezTo>
                    <a:lnTo>
                      <a:pt x="0" y="1347"/>
                    </a:lnTo>
                    <a:cubicBezTo>
                      <a:pt x="46" y="1484"/>
                      <a:pt x="137" y="1621"/>
                      <a:pt x="297" y="1644"/>
                    </a:cubicBezTo>
                    <a:cubicBezTo>
                      <a:pt x="754" y="1781"/>
                      <a:pt x="1256" y="1918"/>
                      <a:pt x="1803" y="2055"/>
                    </a:cubicBezTo>
                    <a:cubicBezTo>
                      <a:pt x="1840" y="2071"/>
                      <a:pt x="1879" y="2078"/>
                      <a:pt x="1919" y="2078"/>
                    </a:cubicBezTo>
                    <a:cubicBezTo>
                      <a:pt x="2051" y="2078"/>
                      <a:pt x="2190" y="1995"/>
                      <a:pt x="2260" y="1872"/>
                    </a:cubicBezTo>
                    <a:cubicBezTo>
                      <a:pt x="2511" y="1416"/>
                      <a:pt x="2762" y="959"/>
                      <a:pt x="3013" y="503"/>
                    </a:cubicBezTo>
                    <a:cubicBezTo>
                      <a:pt x="3105" y="320"/>
                      <a:pt x="3036" y="115"/>
                      <a:pt x="2899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6" name="Google Shape;1386;p33"/>
              <p:cNvSpPr/>
              <p:nvPr/>
            </p:nvSpPr>
            <p:spPr>
              <a:xfrm>
                <a:off x="8224129" y="1269880"/>
                <a:ext cx="116290" cy="78413"/>
              </a:xfrm>
              <a:custGeom>
                <a:avLst/>
                <a:gdLst/>
                <a:ahLst/>
                <a:cxnLst/>
                <a:rect l="l" t="t" r="r" b="b"/>
                <a:pathLst>
                  <a:path w="3150" h="2124" extrusionOk="0">
                    <a:moveTo>
                      <a:pt x="2967" y="0"/>
                    </a:moveTo>
                    <a:cubicBezTo>
                      <a:pt x="2967" y="92"/>
                      <a:pt x="2967" y="206"/>
                      <a:pt x="2922" y="297"/>
                    </a:cubicBezTo>
                    <a:cubicBezTo>
                      <a:pt x="2671" y="754"/>
                      <a:pt x="2420" y="1233"/>
                      <a:pt x="2168" y="1689"/>
                    </a:cubicBezTo>
                    <a:cubicBezTo>
                      <a:pt x="2095" y="1836"/>
                      <a:pt x="1949" y="1909"/>
                      <a:pt x="1812" y="1909"/>
                    </a:cubicBezTo>
                    <a:cubicBezTo>
                      <a:pt x="1778" y="1909"/>
                      <a:pt x="1744" y="1904"/>
                      <a:pt x="1712" y="1895"/>
                    </a:cubicBezTo>
                    <a:cubicBezTo>
                      <a:pt x="1164" y="1735"/>
                      <a:pt x="639" y="1575"/>
                      <a:pt x="137" y="1438"/>
                    </a:cubicBezTo>
                    <a:cubicBezTo>
                      <a:pt x="91" y="1416"/>
                      <a:pt x="46" y="1393"/>
                      <a:pt x="0" y="1370"/>
                    </a:cubicBezTo>
                    <a:lnTo>
                      <a:pt x="0" y="1370"/>
                    </a:lnTo>
                    <a:cubicBezTo>
                      <a:pt x="46" y="1507"/>
                      <a:pt x="137" y="1621"/>
                      <a:pt x="274" y="1667"/>
                    </a:cubicBezTo>
                    <a:cubicBezTo>
                      <a:pt x="776" y="1804"/>
                      <a:pt x="1301" y="1941"/>
                      <a:pt x="1826" y="2100"/>
                    </a:cubicBezTo>
                    <a:cubicBezTo>
                      <a:pt x="1868" y="2116"/>
                      <a:pt x="1911" y="2123"/>
                      <a:pt x="1954" y="2123"/>
                    </a:cubicBezTo>
                    <a:cubicBezTo>
                      <a:pt x="2097" y="2123"/>
                      <a:pt x="2235" y="2041"/>
                      <a:pt x="2305" y="1918"/>
                    </a:cubicBezTo>
                    <a:cubicBezTo>
                      <a:pt x="2557" y="1438"/>
                      <a:pt x="2808" y="982"/>
                      <a:pt x="3059" y="503"/>
                    </a:cubicBezTo>
                    <a:cubicBezTo>
                      <a:pt x="3150" y="343"/>
                      <a:pt x="3104" y="137"/>
                      <a:pt x="2967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7" name="Google Shape;1387;p33"/>
              <p:cNvSpPr/>
              <p:nvPr/>
            </p:nvSpPr>
            <p:spPr>
              <a:xfrm>
                <a:off x="8332815" y="1309492"/>
                <a:ext cx="140766" cy="79225"/>
              </a:xfrm>
              <a:custGeom>
                <a:avLst/>
                <a:gdLst/>
                <a:ahLst/>
                <a:cxnLst/>
                <a:rect l="l" t="t" r="r" b="b"/>
                <a:pathLst>
                  <a:path w="3813" h="2146" extrusionOk="0">
                    <a:moveTo>
                      <a:pt x="3607" y="0"/>
                    </a:moveTo>
                    <a:cubicBezTo>
                      <a:pt x="3630" y="69"/>
                      <a:pt x="3630" y="160"/>
                      <a:pt x="3584" y="251"/>
                    </a:cubicBezTo>
                    <a:cubicBezTo>
                      <a:pt x="3356" y="731"/>
                      <a:pt x="3105" y="1210"/>
                      <a:pt x="2854" y="1712"/>
                    </a:cubicBezTo>
                    <a:cubicBezTo>
                      <a:pt x="2797" y="1844"/>
                      <a:pt x="2647" y="1929"/>
                      <a:pt x="2481" y="1929"/>
                    </a:cubicBezTo>
                    <a:cubicBezTo>
                      <a:pt x="2446" y="1929"/>
                      <a:pt x="2410" y="1925"/>
                      <a:pt x="2374" y="1918"/>
                    </a:cubicBezTo>
                    <a:cubicBezTo>
                      <a:pt x="1598" y="1666"/>
                      <a:pt x="845" y="1438"/>
                      <a:pt x="138" y="1233"/>
                    </a:cubicBezTo>
                    <a:cubicBezTo>
                      <a:pt x="69" y="1210"/>
                      <a:pt x="46" y="1187"/>
                      <a:pt x="1" y="1141"/>
                    </a:cubicBezTo>
                    <a:lnTo>
                      <a:pt x="1" y="1141"/>
                    </a:lnTo>
                    <a:cubicBezTo>
                      <a:pt x="23" y="1278"/>
                      <a:pt x="115" y="1393"/>
                      <a:pt x="274" y="1438"/>
                    </a:cubicBezTo>
                    <a:cubicBezTo>
                      <a:pt x="982" y="1666"/>
                      <a:pt x="1735" y="1895"/>
                      <a:pt x="2511" y="2123"/>
                    </a:cubicBezTo>
                    <a:cubicBezTo>
                      <a:pt x="2558" y="2139"/>
                      <a:pt x="2606" y="2146"/>
                      <a:pt x="2651" y="2146"/>
                    </a:cubicBezTo>
                    <a:cubicBezTo>
                      <a:pt x="2804" y="2146"/>
                      <a:pt x="2938" y="2064"/>
                      <a:pt x="2991" y="1940"/>
                    </a:cubicBezTo>
                    <a:cubicBezTo>
                      <a:pt x="3242" y="1438"/>
                      <a:pt x="3493" y="959"/>
                      <a:pt x="3721" y="480"/>
                    </a:cubicBezTo>
                    <a:cubicBezTo>
                      <a:pt x="3812" y="297"/>
                      <a:pt x="3767" y="114"/>
                      <a:pt x="3607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8" name="Google Shape;1388;p33"/>
              <p:cNvSpPr/>
              <p:nvPr/>
            </p:nvSpPr>
            <p:spPr>
              <a:xfrm>
                <a:off x="8170193" y="1142625"/>
                <a:ext cx="114629" cy="77158"/>
              </a:xfrm>
              <a:custGeom>
                <a:avLst/>
                <a:gdLst/>
                <a:ahLst/>
                <a:cxnLst/>
                <a:rect l="l" t="t" r="r" b="b"/>
                <a:pathLst>
                  <a:path w="3105" h="2090" extrusionOk="0">
                    <a:moveTo>
                      <a:pt x="2922" y="1"/>
                    </a:moveTo>
                    <a:cubicBezTo>
                      <a:pt x="2945" y="92"/>
                      <a:pt x="2922" y="183"/>
                      <a:pt x="2876" y="275"/>
                    </a:cubicBezTo>
                    <a:cubicBezTo>
                      <a:pt x="2625" y="731"/>
                      <a:pt x="2374" y="1188"/>
                      <a:pt x="2123" y="1667"/>
                    </a:cubicBezTo>
                    <a:cubicBezTo>
                      <a:pt x="2050" y="1794"/>
                      <a:pt x="1920" y="1864"/>
                      <a:pt x="1778" y="1864"/>
                    </a:cubicBezTo>
                    <a:cubicBezTo>
                      <a:pt x="1741" y="1864"/>
                      <a:pt x="1704" y="1859"/>
                      <a:pt x="1667" y="1850"/>
                    </a:cubicBezTo>
                    <a:cubicBezTo>
                      <a:pt x="1142" y="1713"/>
                      <a:pt x="617" y="1576"/>
                      <a:pt x="137" y="1462"/>
                    </a:cubicBezTo>
                    <a:cubicBezTo>
                      <a:pt x="92" y="1439"/>
                      <a:pt x="46" y="1416"/>
                      <a:pt x="0" y="1370"/>
                    </a:cubicBezTo>
                    <a:lnTo>
                      <a:pt x="0" y="1370"/>
                    </a:lnTo>
                    <a:cubicBezTo>
                      <a:pt x="23" y="1530"/>
                      <a:pt x="137" y="1644"/>
                      <a:pt x="274" y="1690"/>
                    </a:cubicBezTo>
                    <a:cubicBezTo>
                      <a:pt x="754" y="1804"/>
                      <a:pt x="1278" y="1941"/>
                      <a:pt x="1803" y="2078"/>
                    </a:cubicBezTo>
                    <a:cubicBezTo>
                      <a:pt x="1835" y="2086"/>
                      <a:pt x="1867" y="2090"/>
                      <a:pt x="1898" y="2090"/>
                    </a:cubicBezTo>
                    <a:cubicBezTo>
                      <a:pt x="2047" y="2090"/>
                      <a:pt x="2185" y="2004"/>
                      <a:pt x="2260" y="1872"/>
                    </a:cubicBezTo>
                    <a:cubicBezTo>
                      <a:pt x="2511" y="1416"/>
                      <a:pt x="2762" y="959"/>
                      <a:pt x="3013" y="503"/>
                    </a:cubicBezTo>
                    <a:cubicBezTo>
                      <a:pt x="3105" y="320"/>
                      <a:pt x="3059" y="115"/>
                      <a:pt x="2922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9" name="Google Shape;1389;p33"/>
              <p:cNvSpPr/>
              <p:nvPr/>
            </p:nvSpPr>
            <p:spPr>
              <a:xfrm>
                <a:off x="8278029" y="1171273"/>
                <a:ext cx="116327" cy="78413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124" extrusionOk="0">
                    <a:moveTo>
                      <a:pt x="2968" y="1"/>
                    </a:moveTo>
                    <a:lnTo>
                      <a:pt x="2968" y="1"/>
                    </a:lnTo>
                    <a:cubicBezTo>
                      <a:pt x="2991" y="92"/>
                      <a:pt x="2968" y="183"/>
                      <a:pt x="2923" y="275"/>
                    </a:cubicBezTo>
                    <a:cubicBezTo>
                      <a:pt x="2671" y="731"/>
                      <a:pt x="2420" y="1211"/>
                      <a:pt x="2146" y="1690"/>
                    </a:cubicBezTo>
                    <a:cubicBezTo>
                      <a:pt x="2071" y="1822"/>
                      <a:pt x="1933" y="1907"/>
                      <a:pt x="1785" y="1907"/>
                    </a:cubicBezTo>
                    <a:cubicBezTo>
                      <a:pt x="1754" y="1907"/>
                      <a:pt x="1722" y="1903"/>
                      <a:pt x="1690" y="1895"/>
                    </a:cubicBezTo>
                    <a:cubicBezTo>
                      <a:pt x="1165" y="1736"/>
                      <a:pt x="640" y="1599"/>
                      <a:pt x="138" y="1462"/>
                    </a:cubicBezTo>
                    <a:cubicBezTo>
                      <a:pt x="92" y="1439"/>
                      <a:pt x="47" y="1416"/>
                      <a:pt x="1" y="1370"/>
                    </a:cubicBezTo>
                    <a:lnTo>
                      <a:pt x="1" y="1370"/>
                    </a:lnTo>
                    <a:cubicBezTo>
                      <a:pt x="24" y="1507"/>
                      <a:pt x="115" y="1644"/>
                      <a:pt x="275" y="1667"/>
                    </a:cubicBezTo>
                    <a:cubicBezTo>
                      <a:pt x="777" y="1804"/>
                      <a:pt x="1302" y="1964"/>
                      <a:pt x="1827" y="2101"/>
                    </a:cubicBezTo>
                    <a:cubicBezTo>
                      <a:pt x="1869" y="2116"/>
                      <a:pt x="1911" y="2124"/>
                      <a:pt x="1951" y="2124"/>
                    </a:cubicBezTo>
                    <a:cubicBezTo>
                      <a:pt x="2088" y="2124"/>
                      <a:pt x="2213" y="2041"/>
                      <a:pt x="2283" y="1918"/>
                    </a:cubicBezTo>
                    <a:cubicBezTo>
                      <a:pt x="2557" y="1439"/>
                      <a:pt x="2808" y="960"/>
                      <a:pt x="3060" y="503"/>
                    </a:cubicBezTo>
                    <a:cubicBezTo>
                      <a:pt x="3151" y="320"/>
                      <a:pt x="3105" y="115"/>
                      <a:pt x="2968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0" name="Google Shape;1390;p33"/>
              <p:cNvSpPr/>
              <p:nvPr/>
            </p:nvSpPr>
            <p:spPr>
              <a:xfrm>
                <a:off x="8045486" y="1116525"/>
                <a:ext cx="130651" cy="75459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044" extrusionOk="0">
                    <a:moveTo>
                      <a:pt x="3355" y="0"/>
                    </a:moveTo>
                    <a:cubicBezTo>
                      <a:pt x="3355" y="92"/>
                      <a:pt x="3355" y="183"/>
                      <a:pt x="3310" y="274"/>
                    </a:cubicBezTo>
                    <a:cubicBezTo>
                      <a:pt x="3059" y="708"/>
                      <a:pt x="2808" y="1164"/>
                      <a:pt x="2579" y="1621"/>
                    </a:cubicBezTo>
                    <a:cubicBezTo>
                      <a:pt x="2507" y="1748"/>
                      <a:pt x="2376" y="1817"/>
                      <a:pt x="2234" y="1817"/>
                    </a:cubicBezTo>
                    <a:cubicBezTo>
                      <a:pt x="2197" y="1817"/>
                      <a:pt x="2160" y="1813"/>
                      <a:pt x="2123" y="1803"/>
                    </a:cubicBezTo>
                    <a:cubicBezTo>
                      <a:pt x="1370" y="1621"/>
                      <a:pt x="708" y="1461"/>
                      <a:pt x="160" y="1347"/>
                    </a:cubicBezTo>
                    <a:cubicBezTo>
                      <a:pt x="91" y="1324"/>
                      <a:pt x="46" y="1301"/>
                      <a:pt x="0" y="1256"/>
                    </a:cubicBezTo>
                    <a:lnTo>
                      <a:pt x="0" y="1256"/>
                    </a:lnTo>
                    <a:cubicBezTo>
                      <a:pt x="23" y="1415"/>
                      <a:pt x="137" y="1530"/>
                      <a:pt x="297" y="1575"/>
                    </a:cubicBezTo>
                    <a:cubicBezTo>
                      <a:pt x="845" y="1689"/>
                      <a:pt x="1507" y="1849"/>
                      <a:pt x="2260" y="2032"/>
                    </a:cubicBezTo>
                    <a:cubicBezTo>
                      <a:pt x="2292" y="2040"/>
                      <a:pt x="2323" y="2043"/>
                      <a:pt x="2355" y="2043"/>
                    </a:cubicBezTo>
                    <a:cubicBezTo>
                      <a:pt x="2503" y="2043"/>
                      <a:pt x="2641" y="1958"/>
                      <a:pt x="2716" y="1826"/>
                    </a:cubicBezTo>
                    <a:cubicBezTo>
                      <a:pt x="2945" y="1370"/>
                      <a:pt x="3196" y="936"/>
                      <a:pt x="3447" y="502"/>
                    </a:cubicBezTo>
                    <a:cubicBezTo>
                      <a:pt x="3538" y="320"/>
                      <a:pt x="3492" y="114"/>
                      <a:pt x="3355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1" name="Google Shape;1391;p33"/>
              <p:cNvSpPr/>
              <p:nvPr/>
            </p:nvSpPr>
            <p:spPr>
              <a:xfrm>
                <a:off x="8386751" y="1208375"/>
                <a:ext cx="137370" cy="79742"/>
              </a:xfrm>
              <a:custGeom>
                <a:avLst/>
                <a:gdLst/>
                <a:ahLst/>
                <a:cxnLst/>
                <a:rect l="l" t="t" r="r" b="b"/>
                <a:pathLst>
                  <a:path w="3721" h="2160" extrusionOk="0">
                    <a:moveTo>
                      <a:pt x="3515" y="0"/>
                    </a:moveTo>
                    <a:lnTo>
                      <a:pt x="3515" y="0"/>
                    </a:lnTo>
                    <a:cubicBezTo>
                      <a:pt x="3538" y="69"/>
                      <a:pt x="3538" y="160"/>
                      <a:pt x="3493" y="251"/>
                    </a:cubicBezTo>
                    <a:cubicBezTo>
                      <a:pt x="3264" y="731"/>
                      <a:pt x="3013" y="1210"/>
                      <a:pt x="2762" y="1712"/>
                    </a:cubicBezTo>
                    <a:cubicBezTo>
                      <a:pt x="2691" y="1854"/>
                      <a:pt x="2552" y="1940"/>
                      <a:pt x="2408" y="1940"/>
                    </a:cubicBezTo>
                    <a:cubicBezTo>
                      <a:pt x="2366" y="1940"/>
                      <a:pt x="2324" y="1933"/>
                      <a:pt x="2283" y="1918"/>
                    </a:cubicBezTo>
                    <a:cubicBezTo>
                      <a:pt x="1530" y="1689"/>
                      <a:pt x="822" y="1484"/>
                      <a:pt x="115" y="1278"/>
                    </a:cubicBezTo>
                    <a:cubicBezTo>
                      <a:pt x="69" y="1256"/>
                      <a:pt x="23" y="1233"/>
                      <a:pt x="0" y="1210"/>
                    </a:cubicBezTo>
                    <a:lnTo>
                      <a:pt x="0" y="1210"/>
                    </a:lnTo>
                    <a:cubicBezTo>
                      <a:pt x="23" y="1347"/>
                      <a:pt x="115" y="1461"/>
                      <a:pt x="251" y="1507"/>
                    </a:cubicBezTo>
                    <a:cubicBezTo>
                      <a:pt x="959" y="1712"/>
                      <a:pt x="1667" y="1918"/>
                      <a:pt x="2420" y="2146"/>
                    </a:cubicBezTo>
                    <a:cubicBezTo>
                      <a:pt x="2456" y="2155"/>
                      <a:pt x="2494" y="2159"/>
                      <a:pt x="2531" y="2159"/>
                    </a:cubicBezTo>
                    <a:cubicBezTo>
                      <a:pt x="2680" y="2159"/>
                      <a:pt x="2826" y="2086"/>
                      <a:pt x="2899" y="1940"/>
                    </a:cubicBezTo>
                    <a:cubicBezTo>
                      <a:pt x="3150" y="1438"/>
                      <a:pt x="3401" y="936"/>
                      <a:pt x="3630" y="480"/>
                    </a:cubicBezTo>
                    <a:cubicBezTo>
                      <a:pt x="3721" y="297"/>
                      <a:pt x="3652" y="114"/>
                      <a:pt x="3515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2" name="Google Shape;1392;p33"/>
              <p:cNvSpPr/>
              <p:nvPr/>
            </p:nvSpPr>
            <p:spPr>
              <a:xfrm>
                <a:off x="8440688" y="1106409"/>
                <a:ext cx="132312" cy="80591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183" extrusionOk="0">
                    <a:moveTo>
                      <a:pt x="3401" y="0"/>
                    </a:moveTo>
                    <a:cubicBezTo>
                      <a:pt x="3401" y="92"/>
                      <a:pt x="3424" y="183"/>
                      <a:pt x="3378" y="274"/>
                    </a:cubicBezTo>
                    <a:cubicBezTo>
                      <a:pt x="3150" y="731"/>
                      <a:pt x="2899" y="1210"/>
                      <a:pt x="2648" y="1735"/>
                    </a:cubicBezTo>
                    <a:cubicBezTo>
                      <a:pt x="2595" y="1877"/>
                      <a:pt x="2460" y="1963"/>
                      <a:pt x="2306" y="1963"/>
                    </a:cubicBezTo>
                    <a:cubicBezTo>
                      <a:pt x="2261" y="1963"/>
                      <a:pt x="2215" y="1956"/>
                      <a:pt x="2169" y="1940"/>
                    </a:cubicBezTo>
                    <a:cubicBezTo>
                      <a:pt x="1484" y="1735"/>
                      <a:pt x="799" y="1552"/>
                      <a:pt x="137" y="1347"/>
                    </a:cubicBezTo>
                    <a:cubicBezTo>
                      <a:pt x="92" y="1347"/>
                      <a:pt x="46" y="1301"/>
                      <a:pt x="0" y="1279"/>
                    </a:cubicBezTo>
                    <a:lnTo>
                      <a:pt x="0" y="1279"/>
                    </a:lnTo>
                    <a:cubicBezTo>
                      <a:pt x="46" y="1415"/>
                      <a:pt x="137" y="1530"/>
                      <a:pt x="274" y="1575"/>
                    </a:cubicBezTo>
                    <a:cubicBezTo>
                      <a:pt x="936" y="1758"/>
                      <a:pt x="1621" y="1963"/>
                      <a:pt x="2306" y="2169"/>
                    </a:cubicBezTo>
                    <a:cubicBezTo>
                      <a:pt x="2347" y="2178"/>
                      <a:pt x="2387" y="2182"/>
                      <a:pt x="2426" y="2182"/>
                    </a:cubicBezTo>
                    <a:cubicBezTo>
                      <a:pt x="2580" y="2182"/>
                      <a:pt x="2712" y="2109"/>
                      <a:pt x="2785" y="1963"/>
                    </a:cubicBezTo>
                    <a:cubicBezTo>
                      <a:pt x="3036" y="1438"/>
                      <a:pt x="3287" y="959"/>
                      <a:pt x="3515" y="480"/>
                    </a:cubicBezTo>
                    <a:cubicBezTo>
                      <a:pt x="3584" y="320"/>
                      <a:pt x="3538" y="114"/>
                      <a:pt x="3401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3" name="Google Shape;1393;p33"/>
              <p:cNvSpPr/>
              <p:nvPr/>
            </p:nvSpPr>
            <p:spPr>
              <a:xfrm>
                <a:off x="8223280" y="1044056"/>
                <a:ext cx="116327" cy="77970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112" extrusionOk="0">
                    <a:moveTo>
                      <a:pt x="2968" y="0"/>
                    </a:moveTo>
                    <a:lnTo>
                      <a:pt x="2968" y="0"/>
                    </a:lnTo>
                    <a:cubicBezTo>
                      <a:pt x="2990" y="92"/>
                      <a:pt x="2968" y="206"/>
                      <a:pt x="2922" y="297"/>
                    </a:cubicBezTo>
                    <a:cubicBezTo>
                      <a:pt x="2671" y="708"/>
                      <a:pt x="2420" y="1187"/>
                      <a:pt x="2146" y="1689"/>
                    </a:cubicBezTo>
                    <a:cubicBezTo>
                      <a:pt x="2073" y="1816"/>
                      <a:pt x="1943" y="1886"/>
                      <a:pt x="1800" y="1886"/>
                    </a:cubicBezTo>
                    <a:cubicBezTo>
                      <a:pt x="1764" y="1886"/>
                      <a:pt x="1727" y="1881"/>
                      <a:pt x="1689" y="1872"/>
                    </a:cubicBezTo>
                    <a:cubicBezTo>
                      <a:pt x="1164" y="1735"/>
                      <a:pt x="639" y="1621"/>
                      <a:pt x="160" y="1484"/>
                    </a:cubicBezTo>
                    <a:cubicBezTo>
                      <a:pt x="92" y="1484"/>
                      <a:pt x="46" y="1461"/>
                      <a:pt x="0" y="1415"/>
                    </a:cubicBezTo>
                    <a:lnTo>
                      <a:pt x="0" y="1415"/>
                    </a:lnTo>
                    <a:cubicBezTo>
                      <a:pt x="46" y="1552"/>
                      <a:pt x="137" y="1667"/>
                      <a:pt x="297" y="1712"/>
                    </a:cubicBezTo>
                    <a:cubicBezTo>
                      <a:pt x="776" y="1826"/>
                      <a:pt x="1301" y="1963"/>
                      <a:pt x="1826" y="2100"/>
                    </a:cubicBezTo>
                    <a:cubicBezTo>
                      <a:pt x="1858" y="2108"/>
                      <a:pt x="1890" y="2112"/>
                      <a:pt x="1921" y="2112"/>
                    </a:cubicBezTo>
                    <a:cubicBezTo>
                      <a:pt x="2070" y="2112"/>
                      <a:pt x="2207" y="2027"/>
                      <a:pt x="2283" y="1895"/>
                    </a:cubicBezTo>
                    <a:cubicBezTo>
                      <a:pt x="2557" y="1415"/>
                      <a:pt x="2808" y="936"/>
                      <a:pt x="3059" y="502"/>
                    </a:cubicBezTo>
                    <a:cubicBezTo>
                      <a:pt x="3150" y="343"/>
                      <a:pt x="3105" y="137"/>
                      <a:pt x="2968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4" name="Google Shape;1394;p33"/>
              <p:cNvSpPr/>
              <p:nvPr/>
            </p:nvSpPr>
            <p:spPr>
              <a:xfrm>
                <a:off x="8097724" y="1018767"/>
                <a:ext cx="132312" cy="76382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069" extrusionOk="0">
                    <a:moveTo>
                      <a:pt x="3378" y="1"/>
                    </a:moveTo>
                    <a:cubicBezTo>
                      <a:pt x="3401" y="92"/>
                      <a:pt x="3401" y="206"/>
                      <a:pt x="3333" y="297"/>
                    </a:cubicBezTo>
                    <a:cubicBezTo>
                      <a:pt x="3105" y="708"/>
                      <a:pt x="2853" y="1165"/>
                      <a:pt x="2602" y="1644"/>
                    </a:cubicBezTo>
                    <a:cubicBezTo>
                      <a:pt x="2522" y="1784"/>
                      <a:pt x="2373" y="1854"/>
                      <a:pt x="2214" y="1854"/>
                    </a:cubicBezTo>
                    <a:cubicBezTo>
                      <a:pt x="2192" y="1854"/>
                      <a:pt x="2169" y="1852"/>
                      <a:pt x="2146" y="1849"/>
                    </a:cubicBezTo>
                    <a:cubicBezTo>
                      <a:pt x="1415" y="1667"/>
                      <a:pt x="754" y="1530"/>
                      <a:pt x="160" y="1393"/>
                    </a:cubicBezTo>
                    <a:cubicBezTo>
                      <a:pt x="114" y="1393"/>
                      <a:pt x="46" y="1347"/>
                      <a:pt x="0" y="1324"/>
                    </a:cubicBezTo>
                    <a:lnTo>
                      <a:pt x="0" y="1324"/>
                    </a:lnTo>
                    <a:cubicBezTo>
                      <a:pt x="23" y="1461"/>
                      <a:pt x="137" y="1575"/>
                      <a:pt x="297" y="1621"/>
                    </a:cubicBezTo>
                    <a:cubicBezTo>
                      <a:pt x="890" y="1735"/>
                      <a:pt x="1552" y="1895"/>
                      <a:pt x="2283" y="2055"/>
                    </a:cubicBezTo>
                    <a:cubicBezTo>
                      <a:pt x="2320" y="2064"/>
                      <a:pt x="2357" y="2069"/>
                      <a:pt x="2394" y="2069"/>
                    </a:cubicBezTo>
                    <a:cubicBezTo>
                      <a:pt x="2536" y="2069"/>
                      <a:pt x="2667" y="1999"/>
                      <a:pt x="2739" y="1872"/>
                    </a:cubicBezTo>
                    <a:cubicBezTo>
                      <a:pt x="2990" y="1393"/>
                      <a:pt x="3241" y="936"/>
                      <a:pt x="3470" y="503"/>
                    </a:cubicBezTo>
                    <a:cubicBezTo>
                      <a:pt x="3584" y="343"/>
                      <a:pt x="3515" y="115"/>
                      <a:pt x="3378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5" name="Google Shape;1395;p33"/>
              <p:cNvSpPr/>
              <p:nvPr/>
            </p:nvSpPr>
            <p:spPr>
              <a:xfrm>
                <a:off x="8331966" y="1071854"/>
                <a:ext cx="117176" cy="78930"/>
              </a:xfrm>
              <a:custGeom>
                <a:avLst/>
                <a:gdLst/>
                <a:ahLst/>
                <a:cxnLst/>
                <a:rect l="l" t="t" r="r" b="b"/>
                <a:pathLst>
                  <a:path w="3174" h="2138" extrusionOk="0">
                    <a:moveTo>
                      <a:pt x="2991" y="0"/>
                    </a:moveTo>
                    <a:cubicBezTo>
                      <a:pt x="2991" y="92"/>
                      <a:pt x="2991" y="206"/>
                      <a:pt x="2945" y="297"/>
                    </a:cubicBezTo>
                    <a:cubicBezTo>
                      <a:pt x="2694" y="731"/>
                      <a:pt x="2443" y="1210"/>
                      <a:pt x="2169" y="1712"/>
                    </a:cubicBezTo>
                    <a:cubicBezTo>
                      <a:pt x="2099" y="1836"/>
                      <a:pt x="1961" y="1918"/>
                      <a:pt x="1817" y="1918"/>
                    </a:cubicBezTo>
                    <a:cubicBezTo>
                      <a:pt x="1775" y="1918"/>
                      <a:pt x="1732" y="1911"/>
                      <a:pt x="1690" y="1895"/>
                    </a:cubicBezTo>
                    <a:cubicBezTo>
                      <a:pt x="1165" y="1758"/>
                      <a:pt x="640" y="1621"/>
                      <a:pt x="161" y="1484"/>
                    </a:cubicBezTo>
                    <a:cubicBezTo>
                      <a:pt x="92" y="1461"/>
                      <a:pt x="46" y="1438"/>
                      <a:pt x="1" y="1416"/>
                    </a:cubicBezTo>
                    <a:lnTo>
                      <a:pt x="1" y="1416"/>
                    </a:lnTo>
                    <a:cubicBezTo>
                      <a:pt x="24" y="1553"/>
                      <a:pt x="138" y="1667"/>
                      <a:pt x="275" y="1712"/>
                    </a:cubicBezTo>
                    <a:cubicBezTo>
                      <a:pt x="777" y="1849"/>
                      <a:pt x="1302" y="1986"/>
                      <a:pt x="1827" y="2123"/>
                    </a:cubicBezTo>
                    <a:cubicBezTo>
                      <a:pt x="1864" y="2133"/>
                      <a:pt x="1902" y="2137"/>
                      <a:pt x="1940" y="2137"/>
                    </a:cubicBezTo>
                    <a:cubicBezTo>
                      <a:pt x="2088" y="2137"/>
                      <a:pt x="2229" y="2068"/>
                      <a:pt x="2283" y="1941"/>
                    </a:cubicBezTo>
                    <a:cubicBezTo>
                      <a:pt x="2580" y="1416"/>
                      <a:pt x="2831" y="936"/>
                      <a:pt x="3082" y="503"/>
                    </a:cubicBezTo>
                    <a:cubicBezTo>
                      <a:pt x="3173" y="343"/>
                      <a:pt x="3128" y="137"/>
                      <a:pt x="2991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6" name="Google Shape;1396;p33"/>
              <p:cNvSpPr/>
              <p:nvPr/>
            </p:nvSpPr>
            <p:spPr>
              <a:xfrm>
                <a:off x="8109501" y="1467056"/>
                <a:ext cx="126442" cy="102852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786" extrusionOk="0">
                    <a:moveTo>
                      <a:pt x="3219" y="1"/>
                    </a:moveTo>
                    <a:cubicBezTo>
                      <a:pt x="3242" y="92"/>
                      <a:pt x="3242" y="183"/>
                      <a:pt x="3196" y="274"/>
                    </a:cubicBezTo>
                    <a:cubicBezTo>
                      <a:pt x="2786" y="1028"/>
                      <a:pt x="2443" y="1735"/>
                      <a:pt x="2146" y="2329"/>
                    </a:cubicBezTo>
                    <a:cubicBezTo>
                      <a:pt x="2076" y="2470"/>
                      <a:pt x="1936" y="2557"/>
                      <a:pt x="1782" y="2557"/>
                    </a:cubicBezTo>
                    <a:cubicBezTo>
                      <a:pt x="1737" y="2557"/>
                      <a:pt x="1691" y="2550"/>
                      <a:pt x="1644" y="2534"/>
                    </a:cubicBezTo>
                    <a:cubicBezTo>
                      <a:pt x="1165" y="2352"/>
                      <a:pt x="640" y="2192"/>
                      <a:pt x="115" y="1986"/>
                    </a:cubicBezTo>
                    <a:cubicBezTo>
                      <a:pt x="69" y="1986"/>
                      <a:pt x="24" y="1941"/>
                      <a:pt x="1" y="1918"/>
                    </a:cubicBezTo>
                    <a:lnTo>
                      <a:pt x="1" y="1918"/>
                    </a:lnTo>
                    <a:cubicBezTo>
                      <a:pt x="24" y="2055"/>
                      <a:pt x="115" y="2169"/>
                      <a:pt x="252" y="2215"/>
                    </a:cubicBezTo>
                    <a:cubicBezTo>
                      <a:pt x="777" y="2397"/>
                      <a:pt x="1302" y="2580"/>
                      <a:pt x="1781" y="2762"/>
                    </a:cubicBezTo>
                    <a:cubicBezTo>
                      <a:pt x="1827" y="2778"/>
                      <a:pt x="1874" y="2785"/>
                      <a:pt x="1919" y="2785"/>
                    </a:cubicBezTo>
                    <a:cubicBezTo>
                      <a:pt x="2073" y="2785"/>
                      <a:pt x="2213" y="2698"/>
                      <a:pt x="2283" y="2557"/>
                    </a:cubicBezTo>
                    <a:cubicBezTo>
                      <a:pt x="2580" y="1941"/>
                      <a:pt x="2922" y="1256"/>
                      <a:pt x="3333" y="503"/>
                    </a:cubicBezTo>
                    <a:cubicBezTo>
                      <a:pt x="3425" y="320"/>
                      <a:pt x="3356" y="115"/>
                      <a:pt x="3219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7" name="Google Shape;1397;p33"/>
              <p:cNvSpPr/>
              <p:nvPr/>
            </p:nvSpPr>
            <p:spPr>
              <a:xfrm>
                <a:off x="7894641" y="1403854"/>
                <a:ext cx="126442" cy="90669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456" extrusionOk="0">
                    <a:moveTo>
                      <a:pt x="3219" y="1"/>
                    </a:moveTo>
                    <a:lnTo>
                      <a:pt x="3219" y="1"/>
                    </a:lnTo>
                    <a:cubicBezTo>
                      <a:pt x="3242" y="92"/>
                      <a:pt x="3242" y="183"/>
                      <a:pt x="3196" y="275"/>
                    </a:cubicBezTo>
                    <a:cubicBezTo>
                      <a:pt x="2854" y="914"/>
                      <a:pt x="2557" y="1484"/>
                      <a:pt x="2306" y="2009"/>
                    </a:cubicBezTo>
                    <a:cubicBezTo>
                      <a:pt x="2235" y="2151"/>
                      <a:pt x="2082" y="2237"/>
                      <a:pt x="1932" y="2237"/>
                    </a:cubicBezTo>
                    <a:cubicBezTo>
                      <a:pt x="1888" y="2237"/>
                      <a:pt x="1845" y="2230"/>
                      <a:pt x="1804" y="2215"/>
                    </a:cubicBezTo>
                    <a:cubicBezTo>
                      <a:pt x="1233" y="1986"/>
                      <a:pt x="662" y="1781"/>
                      <a:pt x="92" y="1553"/>
                    </a:cubicBezTo>
                    <a:cubicBezTo>
                      <a:pt x="69" y="1553"/>
                      <a:pt x="23" y="1530"/>
                      <a:pt x="0" y="1484"/>
                    </a:cubicBezTo>
                    <a:lnTo>
                      <a:pt x="0" y="1484"/>
                    </a:lnTo>
                    <a:cubicBezTo>
                      <a:pt x="23" y="1621"/>
                      <a:pt x="92" y="1735"/>
                      <a:pt x="229" y="1781"/>
                    </a:cubicBezTo>
                    <a:cubicBezTo>
                      <a:pt x="799" y="2009"/>
                      <a:pt x="1370" y="2215"/>
                      <a:pt x="1941" y="2420"/>
                    </a:cubicBezTo>
                    <a:cubicBezTo>
                      <a:pt x="1989" y="2445"/>
                      <a:pt x="2042" y="2456"/>
                      <a:pt x="2094" y="2456"/>
                    </a:cubicBezTo>
                    <a:cubicBezTo>
                      <a:pt x="2236" y="2456"/>
                      <a:pt x="2376" y="2371"/>
                      <a:pt x="2443" y="2238"/>
                    </a:cubicBezTo>
                    <a:cubicBezTo>
                      <a:pt x="2694" y="1713"/>
                      <a:pt x="2991" y="1119"/>
                      <a:pt x="3333" y="503"/>
                    </a:cubicBezTo>
                    <a:cubicBezTo>
                      <a:pt x="3424" y="320"/>
                      <a:pt x="3356" y="115"/>
                      <a:pt x="3219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8" name="Google Shape;1398;p33"/>
              <p:cNvSpPr/>
              <p:nvPr/>
            </p:nvSpPr>
            <p:spPr>
              <a:xfrm>
                <a:off x="8005873" y="1435049"/>
                <a:ext cx="121385" cy="97056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29" extrusionOk="0">
                    <a:moveTo>
                      <a:pt x="3082" y="0"/>
                    </a:moveTo>
                    <a:cubicBezTo>
                      <a:pt x="3105" y="69"/>
                      <a:pt x="3105" y="183"/>
                      <a:pt x="3059" y="274"/>
                    </a:cubicBezTo>
                    <a:cubicBezTo>
                      <a:pt x="2694" y="959"/>
                      <a:pt x="2351" y="1621"/>
                      <a:pt x="2077" y="2191"/>
                    </a:cubicBezTo>
                    <a:cubicBezTo>
                      <a:pt x="2007" y="2333"/>
                      <a:pt x="1867" y="2420"/>
                      <a:pt x="1713" y="2420"/>
                    </a:cubicBezTo>
                    <a:cubicBezTo>
                      <a:pt x="1668" y="2420"/>
                      <a:pt x="1622" y="2412"/>
                      <a:pt x="1575" y="2397"/>
                    </a:cubicBezTo>
                    <a:cubicBezTo>
                      <a:pt x="1096" y="2214"/>
                      <a:pt x="617" y="2032"/>
                      <a:pt x="114" y="1849"/>
                    </a:cubicBezTo>
                    <a:cubicBezTo>
                      <a:pt x="69" y="1849"/>
                      <a:pt x="46" y="1803"/>
                      <a:pt x="0" y="1781"/>
                    </a:cubicBezTo>
                    <a:lnTo>
                      <a:pt x="0" y="1781"/>
                    </a:lnTo>
                    <a:cubicBezTo>
                      <a:pt x="46" y="1918"/>
                      <a:pt x="114" y="2032"/>
                      <a:pt x="251" y="2077"/>
                    </a:cubicBezTo>
                    <a:cubicBezTo>
                      <a:pt x="754" y="2260"/>
                      <a:pt x="1233" y="2442"/>
                      <a:pt x="1712" y="2602"/>
                    </a:cubicBezTo>
                    <a:cubicBezTo>
                      <a:pt x="1765" y="2620"/>
                      <a:pt x="1817" y="2628"/>
                      <a:pt x="1868" y="2628"/>
                    </a:cubicBezTo>
                    <a:cubicBezTo>
                      <a:pt x="2015" y="2628"/>
                      <a:pt x="2146" y="2556"/>
                      <a:pt x="2214" y="2420"/>
                    </a:cubicBezTo>
                    <a:cubicBezTo>
                      <a:pt x="2488" y="1849"/>
                      <a:pt x="2831" y="1187"/>
                      <a:pt x="3196" y="480"/>
                    </a:cubicBezTo>
                    <a:cubicBezTo>
                      <a:pt x="3287" y="320"/>
                      <a:pt x="3219" y="114"/>
                      <a:pt x="3082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9" name="Google Shape;1399;p33"/>
              <p:cNvSpPr/>
              <p:nvPr/>
            </p:nvSpPr>
            <p:spPr>
              <a:xfrm>
                <a:off x="8215675" y="1409760"/>
                <a:ext cx="207329" cy="205298"/>
              </a:xfrm>
              <a:custGeom>
                <a:avLst/>
                <a:gdLst/>
                <a:ahLst/>
                <a:cxnLst/>
                <a:rect l="l" t="t" r="r" b="b"/>
                <a:pathLst>
                  <a:path w="5616" h="5561" extrusionOk="0">
                    <a:moveTo>
                      <a:pt x="5410" y="0"/>
                    </a:moveTo>
                    <a:lnTo>
                      <a:pt x="5410" y="0"/>
                    </a:lnTo>
                    <a:cubicBezTo>
                      <a:pt x="5433" y="92"/>
                      <a:pt x="5433" y="183"/>
                      <a:pt x="5388" y="274"/>
                    </a:cubicBezTo>
                    <a:cubicBezTo>
                      <a:pt x="5022" y="982"/>
                      <a:pt x="4543" y="1941"/>
                      <a:pt x="4224" y="2557"/>
                    </a:cubicBezTo>
                    <a:cubicBezTo>
                      <a:pt x="3790" y="3401"/>
                      <a:pt x="3356" y="4246"/>
                      <a:pt x="2900" y="5113"/>
                    </a:cubicBezTo>
                    <a:cubicBezTo>
                      <a:pt x="2829" y="5255"/>
                      <a:pt x="2690" y="5341"/>
                      <a:pt x="2546" y="5341"/>
                    </a:cubicBezTo>
                    <a:cubicBezTo>
                      <a:pt x="2504" y="5341"/>
                      <a:pt x="2461" y="5334"/>
                      <a:pt x="2420" y="5319"/>
                    </a:cubicBezTo>
                    <a:cubicBezTo>
                      <a:pt x="1781" y="5113"/>
                      <a:pt x="1005" y="4839"/>
                      <a:pt x="115" y="4543"/>
                    </a:cubicBezTo>
                    <a:cubicBezTo>
                      <a:pt x="69" y="4520"/>
                      <a:pt x="24" y="4497"/>
                      <a:pt x="1" y="4474"/>
                    </a:cubicBezTo>
                    <a:lnTo>
                      <a:pt x="1" y="4474"/>
                    </a:lnTo>
                    <a:cubicBezTo>
                      <a:pt x="24" y="4611"/>
                      <a:pt x="115" y="4725"/>
                      <a:pt x="252" y="4771"/>
                    </a:cubicBezTo>
                    <a:cubicBezTo>
                      <a:pt x="1142" y="5068"/>
                      <a:pt x="1918" y="5342"/>
                      <a:pt x="2557" y="5547"/>
                    </a:cubicBezTo>
                    <a:cubicBezTo>
                      <a:pt x="2594" y="5556"/>
                      <a:pt x="2631" y="5561"/>
                      <a:pt x="2668" y="5561"/>
                    </a:cubicBezTo>
                    <a:cubicBezTo>
                      <a:pt x="2817" y="5561"/>
                      <a:pt x="2964" y="5488"/>
                      <a:pt x="3037" y="5342"/>
                    </a:cubicBezTo>
                    <a:cubicBezTo>
                      <a:pt x="3493" y="4474"/>
                      <a:pt x="3927" y="3607"/>
                      <a:pt x="4360" y="2785"/>
                    </a:cubicBezTo>
                    <a:cubicBezTo>
                      <a:pt x="4680" y="2169"/>
                      <a:pt x="5159" y="1210"/>
                      <a:pt x="5525" y="480"/>
                    </a:cubicBezTo>
                    <a:cubicBezTo>
                      <a:pt x="5616" y="320"/>
                      <a:pt x="5570" y="115"/>
                      <a:pt x="5410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0" name="Google Shape;1400;p33"/>
              <p:cNvSpPr/>
              <p:nvPr/>
            </p:nvSpPr>
            <p:spPr>
              <a:xfrm>
                <a:off x="8065680" y="1337291"/>
                <a:ext cx="112968" cy="76715"/>
              </a:xfrm>
              <a:custGeom>
                <a:avLst/>
                <a:gdLst/>
                <a:ahLst/>
                <a:cxnLst/>
                <a:rect l="l" t="t" r="r" b="b"/>
                <a:pathLst>
                  <a:path w="3060" h="2078" extrusionOk="0">
                    <a:moveTo>
                      <a:pt x="2854" y="0"/>
                    </a:moveTo>
                    <a:lnTo>
                      <a:pt x="2854" y="0"/>
                    </a:lnTo>
                    <a:cubicBezTo>
                      <a:pt x="2877" y="92"/>
                      <a:pt x="2877" y="206"/>
                      <a:pt x="2831" y="297"/>
                    </a:cubicBezTo>
                    <a:cubicBezTo>
                      <a:pt x="2580" y="754"/>
                      <a:pt x="2329" y="1210"/>
                      <a:pt x="2101" y="1644"/>
                    </a:cubicBezTo>
                    <a:cubicBezTo>
                      <a:pt x="2028" y="1790"/>
                      <a:pt x="1896" y="1863"/>
                      <a:pt x="1753" y="1863"/>
                    </a:cubicBezTo>
                    <a:cubicBezTo>
                      <a:pt x="1717" y="1863"/>
                      <a:pt x="1681" y="1858"/>
                      <a:pt x="1644" y="1849"/>
                    </a:cubicBezTo>
                    <a:cubicBezTo>
                      <a:pt x="1097" y="1690"/>
                      <a:pt x="594" y="1530"/>
                      <a:pt x="138" y="1416"/>
                    </a:cubicBezTo>
                    <a:cubicBezTo>
                      <a:pt x="92" y="1393"/>
                      <a:pt x="47" y="1370"/>
                      <a:pt x="1" y="1324"/>
                    </a:cubicBezTo>
                    <a:lnTo>
                      <a:pt x="1" y="1324"/>
                    </a:lnTo>
                    <a:cubicBezTo>
                      <a:pt x="47" y="1461"/>
                      <a:pt x="138" y="1575"/>
                      <a:pt x="275" y="1621"/>
                    </a:cubicBezTo>
                    <a:cubicBezTo>
                      <a:pt x="731" y="1758"/>
                      <a:pt x="1234" y="1918"/>
                      <a:pt x="1781" y="2055"/>
                    </a:cubicBezTo>
                    <a:cubicBezTo>
                      <a:pt x="1823" y="2070"/>
                      <a:pt x="1865" y="2078"/>
                      <a:pt x="1906" y="2078"/>
                    </a:cubicBezTo>
                    <a:cubicBezTo>
                      <a:pt x="2043" y="2078"/>
                      <a:pt x="2167" y="1995"/>
                      <a:pt x="2238" y="1872"/>
                    </a:cubicBezTo>
                    <a:cubicBezTo>
                      <a:pt x="2466" y="1438"/>
                      <a:pt x="2717" y="982"/>
                      <a:pt x="2968" y="503"/>
                    </a:cubicBezTo>
                    <a:cubicBezTo>
                      <a:pt x="3060" y="343"/>
                      <a:pt x="3014" y="137"/>
                      <a:pt x="2854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1" name="Google Shape;1401;p33"/>
              <p:cNvSpPr/>
              <p:nvPr/>
            </p:nvSpPr>
            <p:spPr>
              <a:xfrm>
                <a:off x="8171854" y="1368450"/>
                <a:ext cx="115478" cy="78081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115" extrusionOk="0">
                    <a:moveTo>
                      <a:pt x="2945" y="1"/>
                    </a:moveTo>
                    <a:cubicBezTo>
                      <a:pt x="2945" y="92"/>
                      <a:pt x="2945" y="206"/>
                      <a:pt x="2900" y="298"/>
                    </a:cubicBezTo>
                    <a:cubicBezTo>
                      <a:pt x="2649" y="754"/>
                      <a:pt x="2398" y="1234"/>
                      <a:pt x="2169" y="1690"/>
                    </a:cubicBezTo>
                    <a:cubicBezTo>
                      <a:pt x="2099" y="1813"/>
                      <a:pt x="1961" y="1896"/>
                      <a:pt x="1818" y="1896"/>
                    </a:cubicBezTo>
                    <a:cubicBezTo>
                      <a:pt x="1775" y="1896"/>
                      <a:pt x="1732" y="1888"/>
                      <a:pt x="1690" y="1873"/>
                    </a:cubicBezTo>
                    <a:cubicBezTo>
                      <a:pt x="1142" y="1713"/>
                      <a:pt x="640" y="1553"/>
                      <a:pt x="138" y="1416"/>
                    </a:cubicBezTo>
                    <a:cubicBezTo>
                      <a:pt x="92" y="1393"/>
                      <a:pt x="47" y="1370"/>
                      <a:pt x="1" y="1325"/>
                    </a:cubicBezTo>
                    <a:lnTo>
                      <a:pt x="1" y="1325"/>
                    </a:lnTo>
                    <a:cubicBezTo>
                      <a:pt x="24" y="1462"/>
                      <a:pt x="115" y="1576"/>
                      <a:pt x="275" y="1622"/>
                    </a:cubicBezTo>
                    <a:cubicBezTo>
                      <a:pt x="754" y="1781"/>
                      <a:pt x="1279" y="1941"/>
                      <a:pt x="1827" y="2101"/>
                    </a:cubicBezTo>
                    <a:cubicBezTo>
                      <a:pt x="1864" y="2110"/>
                      <a:pt x="1902" y="2115"/>
                      <a:pt x="1940" y="2115"/>
                    </a:cubicBezTo>
                    <a:cubicBezTo>
                      <a:pt x="2089" y="2115"/>
                      <a:pt x="2234" y="2045"/>
                      <a:pt x="2306" y="1918"/>
                    </a:cubicBezTo>
                    <a:cubicBezTo>
                      <a:pt x="2535" y="1462"/>
                      <a:pt x="2786" y="982"/>
                      <a:pt x="3037" y="503"/>
                    </a:cubicBezTo>
                    <a:cubicBezTo>
                      <a:pt x="3128" y="343"/>
                      <a:pt x="3082" y="138"/>
                      <a:pt x="2945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2" name="Google Shape;1402;p33"/>
              <p:cNvSpPr/>
              <p:nvPr/>
            </p:nvSpPr>
            <p:spPr>
              <a:xfrm>
                <a:off x="7946879" y="1308643"/>
                <a:ext cx="124744" cy="74684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2023" extrusionOk="0">
                    <a:moveTo>
                      <a:pt x="3173" y="0"/>
                    </a:moveTo>
                    <a:lnTo>
                      <a:pt x="3173" y="0"/>
                    </a:lnTo>
                    <a:cubicBezTo>
                      <a:pt x="3196" y="92"/>
                      <a:pt x="3196" y="183"/>
                      <a:pt x="3150" y="274"/>
                    </a:cubicBezTo>
                    <a:cubicBezTo>
                      <a:pt x="2899" y="731"/>
                      <a:pt x="2671" y="1164"/>
                      <a:pt x="2443" y="1598"/>
                    </a:cubicBezTo>
                    <a:cubicBezTo>
                      <a:pt x="2373" y="1721"/>
                      <a:pt x="2248" y="1804"/>
                      <a:pt x="2111" y="1804"/>
                    </a:cubicBezTo>
                    <a:cubicBezTo>
                      <a:pt x="2070" y="1804"/>
                      <a:pt x="2028" y="1796"/>
                      <a:pt x="1986" y="1781"/>
                    </a:cubicBezTo>
                    <a:cubicBezTo>
                      <a:pt x="1233" y="1575"/>
                      <a:pt x="617" y="1416"/>
                      <a:pt x="138" y="1279"/>
                    </a:cubicBezTo>
                    <a:cubicBezTo>
                      <a:pt x="92" y="1279"/>
                      <a:pt x="46" y="1233"/>
                      <a:pt x="1" y="1210"/>
                    </a:cubicBezTo>
                    <a:lnTo>
                      <a:pt x="1" y="1210"/>
                    </a:lnTo>
                    <a:cubicBezTo>
                      <a:pt x="23" y="1347"/>
                      <a:pt x="115" y="1461"/>
                      <a:pt x="274" y="1507"/>
                    </a:cubicBezTo>
                    <a:cubicBezTo>
                      <a:pt x="731" y="1644"/>
                      <a:pt x="1370" y="1804"/>
                      <a:pt x="2123" y="2009"/>
                    </a:cubicBezTo>
                    <a:cubicBezTo>
                      <a:pt x="2161" y="2018"/>
                      <a:pt x="2198" y="2023"/>
                      <a:pt x="2234" y="2023"/>
                    </a:cubicBezTo>
                    <a:cubicBezTo>
                      <a:pt x="2377" y="2023"/>
                      <a:pt x="2507" y="1954"/>
                      <a:pt x="2580" y="1826"/>
                    </a:cubicBezTo>
                    <a:cubicBezTo>
                      <a:pt x="2808" y="1393"/>
                      <a:pt x="3036" y="959"/>
                      <a:pt x="3287" y="503"/>
                    </a:cubicBezTo>
                    <a:cubicBezTo>
                      <a:pt x="3379" y="320"/>
                      <a:pt x="3310" y="115"/>
                      <a:pt x="3173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3" name="Google Shape;1403;p33"/>
              <p:cNvSpPr/>
              <p:nvPr/>
            </p:nvSpPr>
            <p:spPr>
              <a:xfrm>
                <a:off x="8060327" y="1107701"/>
                <a:ext cx="45852" cy="27651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749" extrusionOk="0">
                    <a:moveTo>
                      <a:pt x="732" y="1"/>
                    </a:moveTo>
                    <a:cubicBezTo>
                      <a:pt x="701" y="1"/>
                      <a:pt x="673" y="4"/>
                      <a:pt x="648" y="11"/>
                    </a:cubicBezTo>
                    <a:cubicBezTo>
                      <a:pt x="497" y="54"/>
                      <a:pt x="0" y="749"/>
                      <a:pt x="215" y="749"/>
                    </a:cubicBezTo>
                    <a:cubicBezTo>
                      <a:pt x="227" y="749"/>
                      <a:pt x="242" y="746"/>
                      <a:pt x="260" y="741"/>
                    </a:cubicBezTo>
                    <a:cubicBezTo>
                      <a:pt x="557" y="650"/>
                      <a:pt x="1242" y="331"/>
                      <a:pt x="1196" y="216"/>
                    </a:cubicBezTo>
                    <a:cubicBezTo>
                      <a:pt x="1157" y="100"/>
                      <a:pt x="906" y="1"/>
                      <a:pt x="732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4" name="Google Shape;1404;p33"/>
              <p:cNvSpPr/>
              <p:nvPr/>
            </p:nvSpPr>
            <p:spPr>
              <a:xfrm>
                <a:off x="8189981" y="1361362"/>
                <a:ext cx="45962" cy="27651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749" extrusionOk="0">
                    <a:moveTo>
                      <a:pt x="714" y="0"/>
                    </a:moveTo>
                    <a:cubicBezTo>
                      <a:pt x="682" y="0"/>
                      <a:pt x="653" y="3"/>
                      <a:pt x="628" y="10"/>
                    </a:cubicBezTo>
                    <a:cubicBezTo>
                      <a:pt x="477" y="53"/>
                      <a:pt x="1" y="748"/>
                      <a:pt x="198" y="748"/>
                    </a:cubicBezTo>
                    <a:cubicBezTo>
                      <a:pt x="210" y="748"/>
                      <a:pt x="224" y="746"/>
                      <a:pt x="240" y="741"/>
                    </a:cubicBezTo>
                    <a:cubicBezTo>
                      <a:pt x="560" y="649"/>
                      <a:pt x="1245" y="353"/>
                      <a:pt x="1199" y="216"/>
                    </a:cubicBezTo>
                    <a:cubicBezTo>
                      <a:pt x="1160" y="100"/>
                      <a:pt x="892" y="0"/>
                      <a:pt x="714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5" name="Google Shape;1405;p33"/>
              <p:cNvSpPr/>
              <p:nvPr/>
            </p:nvSpPr>
            <p:spPr>
              <a:xfrm>
                <a:off x="8238417" y="1040290"/>
                <a:ext cx="46405" cy="27540"/>
              </a:xfrm>
              <a:custGeom>
                <a:avLst/>
                <a:gdLst/>
                <a:ahLst/>
                <a:cxnLst/>
                <a:rect l="l" t="t" r="r" b="b"/>
                <a:pathLst>
                  <a:path w="1257" h="746" extrusionOk="0">
                    <a:moveTo>
                      <a:pt x="727" y="1"/>
                    </a:moveTo>
                    <a:cubicBezTo>
                      <a:pt x="695" y="1"/>
                      <a:pt x="665" y="4"/>
                      <a:pt x="640" y="11"/>
                    </a:cubicBezTo>
                    <a:cubicBezTo>
                      <a:pt x="487" y="55"/>
                      <a:pt x="0" y="746"/>
                      <a:pt x="218" y="746"/>
                    </a:cubicBezTo>
                    <a:cubicBezTo>
                      <a:pt x="228" y="746"/>
                      <a:pt x="239" y="744"/>
                      <a:pt x="252" y="741"/>
                    </a:cubicBezTo>
                    <a:cubicBezTo>
                      <a:pt x="572" y="650"/>
                      <a:pt x="1257" y="331"/>
                      <a:pt x="1211" y="194"/>
                    </a:cubicBezTo>
                    <a:cubicBezTo>
                      <a:pt x="1172" y="97"/>
                      <a:pt x="905" y="1"/>
                      <a:pt x="727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6" name="Google Shape;1406;p33"/>
              <p:cNvSpPr/>
              <p:nvPr/>
            </p:nvSpPr>
            <p:spPr>
              <a:xfrm>
                <a:off x="8351790" y="1291661"/>
                <a:ext cx="45962" cy="27393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742" extrusionOk="0">
                    <a:moveTo>
                      <a:pt x="683" y="0"/>
                    </a:moveTo>
                    <a:cubicBezTo>
                      <a:pt x="663" y="0"/>
                      <a:pt x="644" y="2"/>
                      <a:pt x="628" y="4"/>
                    </a:cubicBezTo>
                    <a:cubicBezTo>
                      <a:pt x="477" y="47"/>
                      <a:pt x="0" y="742"/>
                      <a:pt x="198" y="742"/>
                    </a:cubicBezTo>
                    <a:cubicBezTo>
                      <a:pt x="209" y="742"/>
                      <a:pt x="223" y="739"/>
                      <a:pt x="240" y="734"/>
                    </a:cubicBezTo>
                    <a:cubicBezTo>
                      <a:pt x="559" y="643"/>
                      <a:pt x="1244" y="346"/>
                      <a:pt x="1198" y="209"/>
                    </a:cubicBezTo>
                    <a:cubicBezTo>
                      <a:pt x="1158" y="86"/>
                      <a:pt x="860" y="0"/>
                      <a:pt x="683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7" name="Google Shape;1407;p33"/>
              <p:cNvSpPr/>
              <p:nvPr/>
            </p:nvSpPr>
            <p:spPr>
              <a:xfrm>
                <a:off x="8032491" y="1424786"/>
                <a:ext cx="46738" cy="27430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743" extrusionOk="0">
                    <a:moveTo>
                      <a:pt x="704" y="1"/>
                    </a:moveTo>
                    <a:cubicBezTo>
                      <a:pt x="684" y="1"/>
                      <a:pt x="665" y="2"/>
                      <a:pt x="649" y="4"/>
                    </a:cubicBezTo>
                    <a:cubicBezTo>
                      <a:pt x="498" y="47"/>
                      <a:pt x="1" y="742"/>
                      <a:pt x="215" y="742"/>
                    </a:cubicBezTo>
                    <a:cubicBezTo>
                      <a:pt x="228" y="742"/>
                      <a:pt x="243" y="740"/>
                      <a:pt x="261" y="735"/>
                    </a:cubicBezTo>
                    <a:cubicBezTo>
                      <a:pt x="580" y="643"/>
                      <a:pt x="1265" y="347"/>
                      <a:pt x="1219" y="210"/>
                    </a:cubicBezTo>
                    <a:cubicBezTo>
                      <a:pt x="1179" y="87"/>
                      <a:pt x="881" y="1"/>
                      <a:pt x="704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8" name="Google Shape;1408;p33"/>
              <p:cNvSpPr/>
              <p:nvPr/>
            </p:nvSpPr>
            <p:spPr>
              <a:xfrm>
                <a:off x="7972168" y="1189068"/>
                <a:ext cx="154241" cy="102557"/>
              </a:xfrm>
              <a:custGeom>
                <a:avLst/>
                <a:gdLst/>
                <a:ahLst/>
                <a:cxnLst/>
                <a:rect l="l" t="t" r="r" b="b"/>
                <a:pathLst>
                  <a:path w="4178" h="2778" extrusionOk="0">
                    <a:moveTo>
                      <a:pt x="1851" y="216"/>
                    </a:moveTo>
                    <a:cubicBezTo>
                      <a:pt x="2330" y="216"/>
                      <a:pt x="2988" y="384"/>
                      <a:pt x="3242" y="432"/>
                    </a:cubicBezTo>
                    <a:cubicBezTo>
                      <a:pt x="3515" y="500"/>
                      <a:pt x="3789" y="569"/>
                      <a:pt x="3926" y="843"/>
                    </a:cubicBezTo>
                    <a:cubicBezTo>
                      <a:pt x="4040" y="1094"/>
                      <a:pt x="3858" y="1299"/>
                      <a:pt x="3721" y="1550"/>
                    </a:cubicBezTo>
                    <a:cubicBezTo>
                      <a:pt x="3515" y="1916"/>
                      <a:pt x="3424" y="2418"/>
                      <a:pt x="3059" y="2577"/>
                    </a:cubicBezTo>
                    <a:cubicBezTo>
                      <a:pt x="2991" y="2614"/>
                      <a:pt x="2917" y="2629"/>
                      <a:pt x="2837" y="2629"/>
                    </a:cubicBezTo>
                    <a:cubicBezTo>
                      <a:pt x="2571" y="2629"/>
                      <a:pt x="2247" y="2460"/>
                      <a:pt x="1895" y="2372"/>
                    </a:cubicBezTo>
                    <a:cubicBezTo>
                      <a:pt x="1689" y="2304"/>
                      <a:pt x="1461" y="2258"/>
                      <a:pt x="1256" y="2212"/>
                    </a:cubicBezTo>
                    <a:cubicBezTo>
                      <a:pt x="92" y="1916"/>
                      <a:pt x="1073" y="1094"/>
                      <a:pt x="1370" y="341"/>
                    </a:cubicBezTo>
                    <a:cubicBezTo>
                      <a:pt x="1461" y="249"/>
                      <a:pt x="1638" y="216"/>
                      <a:pt x="1851" y="216"/>
                    </a:cubicBezTo>
                    <a:close/>
                    <a:moveTo>
                      <a:pt x="1694" y="1"/>
                    </a:moveTo>
                    <a:cubicBezTo>
                      <a:pt x="1538" y="1"/>
                      <a:pt x="1397" y="51"/>
                      <a:pt x="1256" y="204"/>
                    </a:cubicBezTo>
                    <a:cubicBezTo>
                      <a:pt x="1256" y="226"/>
                      <a:pt x="1256" y="226"/>
                      <a:pt x="1256" y="226"/>
                    </a:cubicBezTo>
                    <a:cubicBezTo>
                      <a:pt x="1233" y="249"/>
                      <a:pt x="1233" y="249"/>
                      <a:pt x="1233" y="249"/>
                    </a:cubicBezTo>
                    <a:cubicBezTo>
                      <a:pt x="982" y="751"/>
                      <a:pt x="0" y="1893"/>
                      <a:pt x="845" y="2281"/>
                    </a:cubicBezTo>
                    <a:cubicBezTo>
                      <a:pt x="1324" y="2486"/>
                      <a:pt x="1940" y="2555"/>
                      <a:pt x="2420" y="2692"/>
                    </a:cubicBezTo>
                    <a:cubicBezTo>
                      <a:pt x="2613" y="2735"/>
                      <a:pt x="2772" y="2778"/>
                      <a:pt x="2913" y="2778"/>
                    </a:cubicBezTo>
                    <a:cubicBezTo>
                      <a:pt x="3072" y="2778"/>
                      <a:pt x="3211" y="2724"/>
                      <a:pt x="3356" y="2555"/>
                    </a:cubicBezTo>
                    <a:cubicBezTo>
                      <a:pt x="3538" y="2326"/>
                      <a:pt x="3652" y="2007"/>
                      <a:pt x="3789" y="1756"/>
                    </a:cubicBezTo>
                    <a:cubicBezTo>
                      <a:pt x="3903" y="1550"/>
                      <a:pt x="4132" y="1276"/>
                      <a:pt x="4155" y="1025"/>
                    </a:cubicBezTo>
                    <a:cubicBezTo>
                      <a:pt x="4177" y="797"/>
                      <a:pt x="4063" y="614"/>
                      <a:pt x="3858" y="500"/>
                    </a:cubicBezTo>
                    <a:cubicBezTo>
                      <a:pt x="3401" y="226"/>
                      <a:pt x="2694" y="204"/>
                      <a:pt x="2192" y="90"/>
                    </a:cubicBezTo>
                    <a:cubicBezTo>
                      <a:pt x="2003" y="45"/>
                      <a:pt x="1842" y="1"/>
                      <a:pt x="16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9" name="Google Shape;1409;p33"/>
              <p:cNvSpPr/>
              <p:nvPr/>
            </p:nvSpPr>
            <p:spPr>
              <a:xfrm>
                <a:off x="8112048" y="1218380"/>
                <a:ext cx="123895" cy="102594"/>
              </a:xfrm>
              <a:custGeom>
                <a:avLst/>
                <a:gdLst/>
                <a:ahLst/>
                <a:cxnLst/>
                <a:rect l="l" t="t" r="r" b="b"/>
                <a:pathLst>
                  <a:path w="3356" h="2779" extrusionOk="0">
                    <a:moveTo>
                      <a:pt x="1556" y="230"/>
                    </a:moveTo>
                    <a:cubicBezTo>
                      <a:pt x="1963" y="230"/>
                      <a:pt x="2505" y="487"/>
                      <a:pt x="2899" y="597"/>
                    </a:cubicBezTo>
                    <a:cubicBezTo>
                      <a:pt x="3356" y="825"/>
                      <a:pt x="2785" y="1601"/>
                      <a:pt x="2648" y="1852"/>
                    </a:cubicBezTo>
                    <a:cubicBezTo>
                      <a:pt x="2471" y="2206"/>
                      <a:pt x="2358" y="2561"/>
                      <a:pt x="1810" y="2561"/>
                    </a:cubicBezTo>
                    <a:cubicBezTo>
                      <a:pt x="1793" y="2561"/>
                      <a:pt x="1776" y="2560"/>
                      <a:pt x="1758" y="2560"/>
                    </a:cubicBezTo>
                    <a:cubicBezTo>
                      <a:pt x="1575" y="2537"/>
                      <a:pt x="1324" y="2423"/>
                      <a:pt x="1164" y="2377"/>
                    </a:cubicBezTo>
                    <a:cubicBezTo>
                      <a:pt x="731" y="2263"/>
                      <a:pt x="343" y="2240"/>
                      <a:pt x="229" y="1989"/>
                    </a:cubicBezTo>
                    <a:cubicBezTo>
                      <a:pt x="114" y="1624"/>
                      <a:pt x="434" y="1327"/>
                      <a:pt x="639" y="939"/>
                    </a:cubicBezTo>
                    <a:cubicBezTo>
                      <a:pt x="845" y="574"/>
                      <a:pt x="936" y="231"/>
                      <a:pt x="1507" y="231"/>
                    </a:cubicBezTo>
                    <a:cubicBezTo>
                      <a:pt x="1523" y="230"/>
                      <a:pt x="1540" y="230"/>
                      <a:pt x="1556" y="230"/>
                    </a:cubicBezTo>
                    <a:close/>
                    <a:moveTo>
                      <a:pt x="1285" y="1"/>
                    </a:moveTo>
                    <a:cubicBezTo>
                      <a:pt x="1030" y="1"/>
                      <a:pt x="902" y="135"/>
                      <a:pt x="754" y="368"/>
                    </a:cubicBezTo>
                    <a:cubicBezTo>
                      <a:pt x="594" y="642"/>
                      <a:pt x="434" y="939"/>
                      <a:pt x="297" y="1236"/>
                    </a:cubicBezTo>
                    <a:cubicBezTo>
                      <a:pt x="206" y="1395"/>
                      <a:pt x="46" y="1601"/>
                      <a:pt x="23" y="1806"/>
                    </a:cubicBezTo>
                    <a:cubicBezTo>
                      <a:pt x="0" y="2057"/>
                      <a:pt x="137" y="2240"/>
                      <a:pt x="388" y="2354"/>
                    </a:cubicBezTo>
                    <a:cubicBezTo>
                      <a:pt x="799" y="2537"/>
                      <a:pt x="1438" y="2719"/>
                      <a:pt x="1895" y="2765"/>
                    </a:cubicBezTo>
                    <a:cubicBezTo>
                      <a:pt x="1949" y="2774"/>
                      <a:pt x="1998" y="2778"/>
                      <a:pt x="2044" y="2778"/>
                    </a:cubicBezTo>
                    <a:cubicBezTo>
                      <a:pt x="2231" y="2778"/>
                      <a:pt x="2360" y="2702"/>
                      <a:pt x="2488" y="2537"/>
                    </a:cubicBezTo>
                    <a:cubicBezTo>
                      <a:pt x="2694" y="2286"/>
                      <a:pt x="2831" y="1920"/>
                      <a:pt x="2968" y="1647"/>
                    </a:cubicBezTo>
                    <a:cubicBezTo>
                      <a:pt x="3082" y="1464"/>
                      <a:pt x="3219" y="1258"/>
                      <a:pt x="3264" y="1053"/>
                    </a:cubicBezTo>
                    <a:cubicBezTo>
                      <a:pt x="3333" y="779"/>
                      <a:pt x="3219" y="551"/>
                      <a:pt x="2968" y="437"/>
                    </a:cubicBezTo>
                    <a:cubicBezTo>
                      <a:pt x="2945" y="437"/>
                      <a:pt x="2945" y="414"/>
                      <a:pt x="2945" y="414"/>
                    </a:cubicBezTo>
                    <a:lnTo>
                      <a:pt x="2922" y="414"/>
                    </a:lnTo>
                    <a:cubicBezTo>
                      <a:pt x="2420" y="277"/>
                      <a:pt x="1872" y="49"/>
                      <a:pt x="1347" y="3"/>
                    </a:cubicBezTo>
                    <a:cubicBezTo>
                      <a:pt x="1326" y="1"/>
                      <a:pt x="1305" y="1"/>
                      <a:pt x="128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0" name="Google Shape;1410;p33"/>
              <p:cNvSpPr/>
              <p:nvPr/>
            </p:nvSpPr>
            <p:spPr>
              <a:xfrm>
                <a:off x="8218223" y="1246954"/>
                <a:ext cx="141579" cy="105547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2859" extrusionOk="0">
                    <a:moveTo>
                      <a:pt x="1637" y="267"/>
                    </a:moveTo>
                    <a:cubicBezTo>
                      <a:pt x="1799" y="267"/>
                      <a:pt x="1940" y="326"/>
                      <a:pt x="2169" y="393"/>
                    </a:cubicBezTo>
                    <a:cubicBezTo>
                      <a:pt x="2351" y="439"/>
                      <a:pt x="2648" y="462"/>
                      <a:pt x="2808" y="576"/>
                    </a:cubicBezTo>
                    <a:cubicBezTo>
                      <a:pt x="3356" y="964"/>
                      <a:pt x="3059" y="1329"/>
                      <a:pt x="2853" y="1694"/>
                    </a:cubicBezTo>
                    <a:cubicBezTo>
                      <a:pt x="2762" y="1877"/>
                      <a:pt x="2671" y="2174"/>
                      <a:pt x="2511" y="2333"/>
                    </a:cubicBezTo>
                    <a:cubicBezTo>
                      <a:pt x="2331" y="2513"/>
                      <a:pt x="2101" y="2578"/>
                      <a:pt x="1851" y="2578"/>
                    </a:cubicBezTo>
                    <a:cubicBezTo>
                      <a:pt x="1372" y="2578"/>
                      <a:pt x="824" y="2339"/>
                      <a:pt x="434" y="2219"/>
                    </a:cubicBezTo>
                    <a:cubicBezTo>
                      <a:pt x="0" y="1991"/>
                      <a:pt x="502" y="1283"/>
                      <a:pt x="617" y="1055"/>
                    </a:cubicBezTo>
                    <a:cubicBezTo>
                      <a:pt x="822" y="690"/>
                      <a:pt x="868" y="553"/>
                      <a:pt x="1233" y="370"/>
                    </a:cubicBezTo>
                    <a:cubicBezTo>
                      <a:pt x="1402" y="295"/>
                      <a:pt x="1524" y="267"/>
                      <a:pt x="1637" y="267"/>
                    </a:cubicBezTo>
                    <a:close/>
                    <a:moveTo>
                      <a:pt x="1329" y="1"/>
                    </a:moveTo>
                    <a:cubicBezTo>
                      <a:pt x="1131" y="1"/>
                      <a:pt x="1008" y="76"/>
                      <a:pt x="868" y="256"/>
                    </a:cubicBezTo>
                    <a:cubicBezTo>
                      <a:pt x="662" y="507"/>
                      <a:pt x="525" y="873"/>
                      <a:pt x="366" y="1146"/>
                    </a:cubicBezTo>
                    <a:cubicBezTo>
                      <a:pt x="274" y="1352"/>
                      <a:pt x="69" y="1580"/>
                      <a:pt x="46" y="1808"/>
                    </a:cubicBezTo>
                    <a:cubicBezTo>
                      <a:pt x="0" y="2082"/>
                      <a:pt x="160" y="2265"/>
                      <a:pt x="388" y="2379"/>
                    </a:cubicBezTo>
                    <a:lnTo>
                      <a:pt x="411" y="2379"/>
                    </a:lnTo>
                    <a:cubicBezTo>
                      <a:pt x="913" y="2539"/>
                      <a:pt x="1530" y="2835"/>
                      <a:pt x="2077" y="2858"/>
                    </a:cubicBezTo>
                    <a:cubicBezTo>
                      <a:pt x="2443" y="2858"/>
                      <a:pt x="2557" y="2607"/>
                      <a:pt x="2717" y="2288"/>
                    </a:cubicBezTo>
                    <a:cubicBezTo>
                      <a:pt x="2990" y="1786"/>
                      <a:pt x="3835" y="827"/>
                      <a:pt x="3013" y="439"/>
                    </a:cubicBezTo>
                    <a:cubicBezTo>
                      <a:pt x="2580" y="256"/>
                      <a:pt x="1895" y="51"/>
                      <a:pt x="1415" y="5"/>
                    </a:cubicBezTo>
                    <a:cubicBezTo>
                      <a:pt x="1385" y="2"/>
                      <a:pt x="1356" y="1"/>
                      <a:pt x="132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1" name="Google Shape;1411;p33"/>
              <p:cNvSpPr/>
              <p:nvPr/>
            </p:nvSpPr>
            <p:spPr>
              <a:xfrm>
                <a:off x="8326908" y="1278297"/>
                <a:ext cx="166904" cy="114149"/>
              </a:xfrm>
              <a:custGeom>
                <a:avLst/>
                <a:gdLst/>
                <a:ahLst/>
                <a:cxnLst/>
                <a:rect l="l" t="t" r="r" b="b"/>
                <a:pathLst>
                  <a:path w="4521" h="3092" extrusionOk="0">
                    <a:moveTo>
                      <a:pt x="1393" y="184"/>
                    </a:moveTo>
                    <a:cubicBezTo>
                      <a:pt x="1666" y="184"/>
                      <a:pt x="2007" y="329"/>
                      <a:pt x="2375" y="434"/>
                    </a:cubicBezTo>
                    <a:cubicBezTo>
                      <a:pt x="2626" y="526"/>
                      <a:pt x="2900" y="594"/>
                      <a:pt x="3151" y="685"/>
                    </a:cubicBezTo>
                    <a:cubicBezTo>
                      <a:pt x="3539" y="800"/>
                      <a:pt x="4064" y="937"/>
                      <a:pt x="3744" y="1507"/>
                    </a:cubicBezTo>
                    <a:cubicBezTo>
                      <a:pt x="3721" y="1576"/>
                      <a:pt x="3676" y="1667"/>
                      <a:pt x="3630" y="1758"/>
                    </a:cubicBezTo>
                    <a:cubicBezTo>
                      <a:pt x="3539" y="2078"/>
                      <a:pt x="3288" y="2443"/>
                      <a:pt x="3128" y="2763"/>
                    </a:cubicBezTo>
                    <a:cubicBezTo>
                      <a:pt x="3064" y="2869"/>
                      <a:pt x="2930" y="2911"/>
                      <a:pt x="2757" y="2911"/>
                    </a:cubicBezTo>
                    <a:cubicBezTo>
                      <a:pt x="2190" y="2911"/>
                      <a:pt x="1206" y="2462"/>
                      <a:pt x="891" y="2375"/>
                    </a:cubicBezTo>
                    <a:cubicBezTo>
                      <a:pt x="617" y="2283"/>
                      <a:pt x="343" y="2329"/>
                      <a:pt x="252" y="2055"/>
                    </a:cubicBezTo>
                    <a:cubicBezTo>
                      <a:pt x="138" y="1781"/>
                      <a:pt x="343" y="1530"/>
                      <a:pt x="480" y="1279"/>
                    </a:cubicBezTo>
                    <a:cubicBezTo>
                      <a:pt x="686" y="914"/>
                      <a:pt x="982" y="343"/>
                      <a:pt x="1165" y="229"/>
                    </a:cubicBezTo>
                    <a:cubicBezTo>
                      <a:pt x="1234" y="197"/>
                      <a:pt x="1310" y="184"/>
                      <a:pt x="1393" y="184"/>
                    </a:cubicBezTo>
                    <a:close/>
                    <a:moveTo>
                      <a:pt x="1298" y="0"/>
                    </a:moveTo>
                    <a:cubicBezTo>
                      <a:pt x="1143" y="0"/>
                      <a:pt x="1013" y="57"/>
                      <a:pt x="868" y="229"/>
                    </a:cubicBezTo>
                    <a:cubicBezTo>
                      <a:pt x="686" y="457"/>
                      <a:pt x="549" y="800"/>
                      <a:pt x="412" y="1073"/>
                    </a:cubicBezTo>
                    <a:cubicBezTo>
                      <a:pt x="298" y="1279"/>
                      <a:pt x="92" y="1530"/>
                      <a:pt x="46" y="1781"/>
                    </a:cubicBezTo>
                    <a:cubicBezTo>
                      <a:pt x="1" y="2078"/>
                      <a:pt x="115" y="2238"/>
                      <a:pt x="366" y="2397"/>
                    </a:cubicBezTo>
                    <a:cubicBezTo>
                      <a:pt x="868" y="2671"/>
                      <a:pt x="1599" y="2763"/>
                      <a:pt x="2124" y="2922"/>
                    </a:cubicBezTo>
                    <a:cubicBezTo>
                      <a:pt x="2381" y="2999"/>
                      <a:pt x="2594" y="3091"/>
                      <a:pt x="2789" y="3091"/>
                    </a:cubicBezTo>
                    <a:cubicBezTo>
                      <a:pt x="2940" y="3091"/>
                      <a:pt x="3080" y="3036"/>
                      <a:pt x="3219" y="2877"/>
                    </a:cubicBezTo>
                    <a:cubicBezTo>
                      <a:pt x="3219" y="2877"/>
                      <a:pt x="3242" y="2854"/>
                      <a:pt x="3242" y="2854"/>
                    </a:cubicBezTo>
                    <a:cubicBezTo>
                      <a:pt x="3242" y="2854"/>
                      <a:pt x="3242" y="2831"/>
                      <a:pt x="3265" y="2831"/>
                    </a:cubicBezTo>
                    <a:cubicBezTo>
                      <a:pt x="3539" y="2283"/>
                      <a:pt x="4520" y="1119"/>
                      <a:pt x="3676" y="663"/>
                    </a:cubicBezTo>
                    <a:cubicBezTo>
                      <a:pt x="3128" y="343"/>
                      <a:pt x="2306" y="229"/>
                      <a:pt x="1690" y="69"/>
                    </a:cubicBezTo>
                    <a:cubicBezTo>
                      <a:pt x="1536" y="31"/>
                      <a:pt x="1410" y="0"/>
                      <a:pt x="12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2" name="Google Shape;1412;p33"/>
              <p:cNvSpPr/>
              <p:nvPr/>
            </p:nvSpPr>
            <p:spPr>
              <a:xfrm>
                <a:off x="8164286" y="1121545"/>
                <a:ext cx="126442" cy="101782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757" extrusionOk="0">
                    <a:moveTo>
                      <a:pt x="1530" y="207"/>
                    </a:moveTo>
                    <a:cubicBezTo>
                      <a:pt x="1712" y="207"/>
                      <a:pt x="1963" y="321"/>
                      <a:pt x="2123" y="366"/>
                    </a:cubicBezTo>
                    <a:cubicBezTo>
                      <a:pt x="2283" y="389"/>
                      <a:pt x="2603" y="412"/>
                      <a:pt x="2740" y="503"/>
                    </a:cubicBezTo>
                    <a:cubicBezTo>
                      <a:pt x="3424" y="983"/>
                      <a:pt x="2625" y="1964"/>
                      <a:pt x="2352" y="2421"/>
                    </a:cubicBezTo>
                    <a:cubicBezTo>
                      <a:pt x="2274" y="2521"/>
                      <a:pt x="2151" y="2556"/>
                      <a:pt x="2009" y="2556"/>
                    </a:cubicBezTo>
                    <a:cubicBezTo>
                      <a:pt x="1731" y="2556"/>
                      <a:pt x="1384" y="2420"/>
                      <a:pt x="1187" y="2375"/>
                    </a:cubicBezTo>
                    <a:cubicBezTo>
                      <a:pt x="777" y="2261"/>
                      <a:pt x="662" y="2329"/>
                      <a:pt x="480" y="1896"/>
                    </a:cubicBezTo>
                    <a:cubicBezTo>
                      <a:pt x="297" y="1690"/>
                      <a:pt x="274" y="1508"/>
                      <a:pt x="457" y="1325"/>
                    </a:cubicBezTo>
                    <a:cubicBezTo>
                      <a:pt x="525" y="1188"/>
                      <a:pt x="594" y="1051"/>
                      <a:pt x="685" y="914"/>
                    </a:cubicBezTo>
                    <a:cubicBezTo>
                      <a:pt x="868" y="572"/>
                      <a:pt x="982" y="207"/>
                      <a:pt x="1530" y="207"/>
                    </a:cubicBezTo>
                    <a:close/>
                    <a:moveTo>
                      <a:pt x="1289" y="1"/>
                    </a:moveTo>
                    <a:cubicBezTo>
                      <a:pt x="1128" y="1"/>
                      <a:pt x="990" y="58"/>
                      <a:pt x="845" y="229"/>
                    </a:cubicBezTo>
                    <a:cubicBezTo>
                      <a:pt x="571" y="572"/>
                      <a:pt x="229" y="1234"/>
                      <a:pt x="92" y="1645"/>
                    </a:cubicBezTo>
                    <a:cubicBezTo>
                      <a:pt x="0" y="1873"/>
                      <a:pt x="23" y="2101"/>
                      <a:pt x="229" y="2284"/>
                    </a:cubicBezTo>
                    <a:cubicBezTo>
                      <a:pt x="594" y="2558"/>
                      <a:pt x="1279" y="2580"/>
                      <a:pt x="1712" y="2695"/>
                    </a:cubicBezTo>
                    <a:cubicBezTo>
                      <a:pt x="1840" y="2731"/>
                      <a:pt x="1957" y="2757"/>
                      <a:pt x="2064" y="2757"/>
                    </a:cubicBezTo>
                    <a:cubicBezTo>
                      <a:pt x="2226" y="2757"/>
                      <a:pt x="2365" y="2699"/>
                      <a:pt x="2488" y="2535"/>
                    </a:cubicBezTo>
                    <a:lnTo>
                      <a:pt x="2511" y="2535"/>
                    </a:lnTo>
                    <a:cubicBezTo>
                      <a:pt x="2511" y="2512"/>
                      <a:pt x="2511" y="2512"/>
                      <a:pt x="2511" y="2512"/>
                    </a:cubicBezTo>
                    <a:cubicBezTo>
                      <a:pt x="2762" y="2055"/>
                      <a:pt x="3196" y="1530"/>
                      <a:pt x="3310" y="1028"/>
                    </a:cubicBezTo>
                    <a:cubicBezTo>
                      <a:pt x="3379" y="800"/>
                      <a:pt x="3310" y="595"/>
                      <a:pt x="3128" y="458"/>
                    </a:cubicBezTo>
                    <a:cubicBezTo>
                      <a:pt x="2762" y="207"/>
                      <a:pt x="2100" y="161"/>
                      <a:pt x="1690" y="70"/>
                    </a:cubicBezTo>
                    <a:cubicBezTo>
                      <a:pt x="1536" y="31"/>
                      <a:pt x="1406" y="1"/>
                      <a:pt x="12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3" name="Google Shape;1413;p33"/>
              <p:cNvSpPr/>
              <p:nvPr/>
            </p:nvSpPr>
            <p:spPr>
              <a:xfrm>
                <a:off x="8272159" y="1149270"/>
                <a:ext cx="125593" cy="104218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23" extrusionOk="0">
                    <a:moveTo>
                      <a:pt x="1424" y="232"/>
                    </a:moveTo>
                    <a:cubicBezTo>
                      <a:pt x="1888" y="232"/>
                      <a:pt x="2582" y="398"/>
                      <a:pt x="2762" y="528"/>
                    </a:cubicBezTo>
                    <a:cubicBezTo>
                      <a:pt x="3355" y="962"/>
                      <a:pt x="3059" y="1282"/>
                      <a:pt x="2853" y="1647"/>
                    </a:cubicBezTo>
                    <a:cubicBezTo>
                      <a:pt x="2625" y="2058"/>
                      <a:pt x="2579" y="2263"/>
                      <a:pt x="2146" y="2446"/>
                    </a:cubicBezTo>
                    <a:cubicBezTo>
                      <a:pt x="1973" y="2513"/>
                      <a:pt x="1848" y="2540"/>
                      <a:pt x="1733" y="2540"/>
                    </a:cubicBezTo>
                    <a:cubicBezTo>
                      <a:pt x="1575" y="2540"/>
                      <a:pt x="1435" y="2489"/>
                      <a:pt x="1210" y="2423"/>
                    </a:cubicBezTo>
                    <a:cubicBezTo>
                      <a:pt x="776" y="2309"/>
                      <a:pt x="662" y="2354"/>
                      <a:pt x="479" y="1921"/>
                    </a:cubicBezTo>
                    <a:cubicBezTo>
                      <a:pt x="297" y="1464"/>
                      <a:pt x="411" y="1419"/>
                      <a:pt x="616" y="1031"/>
                    </a:cubicBezTo>
                    <a:cubicBezTo>
                      <a:pt x="753" y="779"/>
                      <a:pt x="890" y="551"/>
                      <a:pt x="1027" y="323"/>
                    </a:cubicBezTo>
                    <a:cubicBezTo>
                      <a:pt x="1092" y="258"/>
                      <a:pt x="1240" y="232"/>
                      <a:pt x="1424" y="232"/>
                    </a:cubicBezTo>
                    <a:close/>
                    <a:moveTo>
                      <a:pt x="1334" y="0"/>
                    </a:moveTo>
                    <a:cubicBezTo>
                      <a:pt x="1179" y="0"/>
                      <a:pt x="1035" y="53"/>
                      <a:pt x="890" y="209"/>
                    </a:cubicBezTo>
                    <a:cubicBezTo>
                      <a:pt x="867" y="209"/>
                      <a:pt x="867" y="209"/>
                      <a:pt x="867" y="232"/>
                    </a:cubicBezTo>
                    <a:cubicBezTo>
                      <a:pt x="616" y="688"/>
                      <a:pt x="183" y="1236"/>
                      <a:pt x="46" y="1738"/>
                    </a:cubicBezTo>
                    <a:cubicBezTo>
                      <a:pt x="0" y="1944"/>
                      <a:pt x="46" y="2172"/>
                      <a:pt x="251" y="2309"/>
                    </a:cubicBezTo>
                    <a:cubicBezTo>
                      <a:pt x="411" y="2423"/>
                      <a:pt x="662" y="2446"/>
                      <a:pt x="845" y="2514"/>
                    </a:cubicBezTo>
                    <a:cubicBezTo>
                      <a:pt x="1164" y="2605"/>
                      <a:pt x="1507" y="2720"/>
                      <a:pt x="1849" y="2788"/>
                    </a:cubicBezTo>
                    <a:cubicBezTo>
                      <a:pt x="1935" y="2810"/>
                      <a:pt x="2014" y="2822"/>
                      <a:pt x="2089" y="2822"/>
                    </a:cubicBezTo>
                    <a:cubicBezTo>
                      <a:pt x="2252" y="2822"/>
                      <a:pt x="2393" y="2762"/>
                      <a:pt x="2534" y="2605"/>
                    </a:cubicBezTo>
                    <a:cubicBezTo>
                      <a:pt x="2830" y="2217"/>
                      <a:pt x="3173" y="1601"/>
                      <a:pt x="3310" y="1168"/>
                    </a:cubicBezTo>
                    <a:cubicBezTo>
                      <a:pt x="3401" y="939"/>
                      <a:pt x="3401" y="734"/>
                      <a:pt x="3241" y="551"/>
                    </a:cubicBezTo>
                    <a:cubicBezTo>
                      <a:pt x="2945" y="254"/>
                      <a:pt x="2260" y="209"/>
                      <a:pt x="1872" y="118"/>
                    </a:cubicBezTo>
                    <a:cubicBezTo>
                      <a:pt x="1673" y="59"/>
                      <a:pt x="1498" y="0"/>
                      <a:pt x="133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4" name="Google Shape;1414;p33"/>
              <p:cNvSpPr/>
              <p:nvPr/>
            </p:nvSpPr>
            <p:spPr>
              <a:xfrm>
                <a:off x="8021895" y="1093119"/>
                <a:ext cx="157601" cy="102372"/>
              </a:xfrm>
              <a:custGeom>
                <a:avLst/>
                <a:gdLst/>
                <a:ahLst/>
                <a:cxnLst/>
                <a:rect l="l" t="t" r="r" b="b"/>
                <a:pathLst>
                  <a:path w="4269" h="2773" extrusionOk="0">
                    <a:moveTo>
                      <a:pt x="1914" y="211"/>
                    </a:moveTo>
                    <a:cubicBezTo>
                      <a:pt x="2412" y="211"/>
                      <a:pt x="3096" y="387"/>
                      <a:pt x="3333" y="497"/>
                    </a:cubicBezTo>
                    <a:cubicBezTo>
                      <a:pt x="3606" y="497"/>
                      <a:pt x="3926" y="520"/>
                      <a:pt x="3994" y="817"/>
                    </a:cubicBezTo>
                    <a:cubicBezTo>
                      <a:pt x="4040" y="1022"/>
                      <a:pt x="3949" y="1205"/>
                      <a:pt x="3812" y="1524"/>
                    </a:cubicBezTo>
                    <a:cubicBezTo>
                      <a:pt x="3652" y="1912"/>
                      <a:pt x="3469" y="2300"/>
                      <a:pt x="3127" y="2506"/>
                    </a:cubicBezTo>
                    <a:cubicBezTo>
                      <a:pt x="3044" y="2551"/>
                      <a:pt x="2952" y="2569"/>
                      <a:pt x="2852" y="2569"/>
                    </a:cubicBezTo>
                    <a:cubicBezTo>
                      <a:pt x="2596" y="2569"/>
                      <a:pt x="2291" y="2451"/>
                      <a:pt x="1963" y="2369"/>
                    </a:cubicBezTo>
                    <a:cubicBezTo>
                      <a:pt x="1758" y="2323"/>
                      <a:pt x="1506" y="2255"/>
                      <a:pt x="1301" y="2209"/>
                    </a:cubicBezTo>
                    <a:cubicBezTo>
                      <a:pt x="137" y="1981"/>
                      <a:pt x="1096" y="931"/>
                      <a:pt x="1415" y="338"/>
                    </a:cubicBezTo>
                    <a:cubicBezTo>
                      <a:pt x="1507" y="246"/>
                      <a:pt x="1692" y="211"/>
                      <a:pt x="1914" y="211"/>
                    </a:cubicBezTo>
                    <a:close/>
                    <a:moveTo>
                      <a:pt x="1772" y="0"/>
                    </a:moveTo>
                    <a:cubicBezTo>
                      <a:pt x="1613" y="0"/>
                      <a:pt x="1469" y="54"/>
                      <a:pt x="1324" y="223"/>
                    </a:cubicBezTo>
                    <a:lnTo>
                      <a:pt x="1301" y="223"/>
                    </a:lnTo>
                    <a:cubicBezTo>
                      <a:pt x="1301" y="246"/>
                      <a:pt x="1278" y="246"/>
                      <a:pt x="1278" y="246"/>
                    </a:cubicBezTo>
                    <a:cubicBezTo>
                      <a:pt x="1027" y="748"/>
                      <a:pt x="0" y="1912"/>
                      <a:pt x="867" y="2300"/>
                    </a:cubicBezTo>
                    <a:cubicBezTo>
                      <a:pt x="1347" y="2506"/>
                      <a:pt x="1986" y="2574"/>
                      <a:pt x="2488" y="2689"/>
                    </a:cubicBezTo>
                    <a:cubicBezTo>
                      <a:pt x="2666" y="2730"/>
                      <a:pt x="2825" y="2772"/>
                      <a:pt x="2969" y="2772"/>
                    </a:cubicBezTo>
                    <a:cubicBezTo>
                      <a:pt x="3139" y="2772"/>
                      <a:pt x="3288" y="2714"/>
                      <a:pt x="3424" y="2529"/>
                    </a:cubicBezTo>
                    <a:cubicBezTo>
                      <a:pt x="3606" y="2323"/>
                      <a:pt x="3743" y="2004"/>
                      <a:pt x="3880" y="1730"/>
                    </a:cubicBezTo>
                    <a:cubicBezTo>
                      <a:pt x="3994" y="1524"/>
                      <a:pt x="4200" y="1273"/>
                      <a:pt x="4246" y="1022"/>
                    </a:cubicBezTo>
                    <a:cubicBezTo>
                      <a:pt x="4268" y="771"/>
                      <a:pt x="4154" y="589"/>
                      <a:pt x="3949" y="474"/>
                    </a:cubicBezTo>
                    <a:cubicBezTo>
                      <a:pt x="3469" y="223"/>
                      <a:pt x="2762" y="201"/>
                      <a:pt x="2237" y="86"/>
                    </a:cubicBezTo>
                    <a:cubicBezTo>
                      <a:pt x="2065" y="43"/>
                      <a:pt x="1913" y="0"/>
                      <a:pt x="17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5" name="Google Shape;1415;p33"/>
              <p:cNvSpPr/>
              <p:nvPr/>
            </p:nvSpPr>
            <p:spPr>
              <a:xfrm>
                <a:off x="8380844" y="1178878"/>
                <a:ext cx="163508" cy="112635"/>
              </a:xfrm>
              <a:custGeom>
                <a:avLst/>
                <a:gdLst/>
                <a:ahLst/>
                <a:cxnLst/>
                <a:rect l="l" t="t" r="r" b="b"/>
                <a:pathLst>
                  <a:path w="4429" h="3051" extrusionOk="0">
                    <a:moveTo>
                      <a:pt x="1671" y="266"/>
                    </a:moveTo>
                    <a:cubicBezTo>
                      <a:pt x="2142" y="266"/>
                      <a:pt x="2666" y="450"/>
                      <a:pt x="3014" y="617"/>
                    </a:cubicBezTo>
                    <a:cubicBezTo>
                      <a:pt x="3424" y="662"/>
                      <a:pt x="3630" y="936"/>
                      <a:pt x="3653" y="1438"/>
                    </a:cubicBezTo>
                    <a:cubicBezTo>
                      <a:pt x="3607" y="1530"/>
                      <a:pt x="3561" y="1621"/>
                      <a:pt x="3516" y="1689"/>
                    </a:cubicBezTo>
                    <a:cubicBezTo>
                      <a:pt x="3424" y="2032"/>
                      <a:pt x="3173" y="2397"/>
                      <a:pt x="3014" y="2717"/>
                    </a:cubicBezTo>
                    <a:cubicBezTo>
                      <a:pt x="2932" y="2803"/>
                      <a:pt x="2799" y="2837"/>
                      <a:pt x="2637" y="2837"/>
                    </a:cubicBezTo>
                    <a:cubicBezTo>
                      <a:pt x="2114" y="2837"/>
                      <a:pt x="1296" y="2484"/>
                      <a:pt x="982" y="2397"/>
                    </a:cubicBezTo>
                    <a:cubicBezTo>
                      <a:pt x="868" y="2374"/>
                      <a:pt x="731" y="2328"/>
                      <a:pt x="617" y="2306"/>
                    </a:cubicBezTo>
                    <a:cubicBezTo>
                      <a:pt x="275" y="1940"/>
                      <a:pt x="229" y="1598"/>
                      <a:pt x="480" y="1279"/>
                    </a:cubicBezTo>
                    <a:cubicBezTo>
                      <a:pt x="548" y="1073"/>
                      <a:pt x="731" y="685"/>
                      <a:pt x="891" y="548"/>
                    </a:cubicBezTo>
                    <a:cubicBezTo>
                      <a:pt x="1087" y="342"/>
                      <a:pt x="1368" y="266"/>
                      <a:pt x="1671" y="266"/>
                    </a:cubicBezTo>
                    <a:close/>
                    <a:moveTo>
                      <a:pt x="1328" y="0"/>
                    </a:moveTo>
                    <a:cubicBezTo>
                      <a:pt x="1148" y="0"/>
                      <a:pt x="1014" y="57"/>
                      <a:pt x="868" y="251"/>
                    </a:cubicBezTo>
                    <a:cubicBezTo>
                      <a:pt x="640" y="502"/>
                      <a:pt x="503" y="890"/>
                      <a:pt x="343" y="1187"/>
                    </a:cubicBezTo>
                    <a:cubicBezTo>
                      <a:pt x="252" y="1393"/>
                      <a:pt x="46" y="1621"/>
                      <a:pt x="23" y="1872"/>
                    </a:cubicBezTo>
                    <a:cubicBezTo>
                      <a:pt x="1" y="2146"/>
                      <a:pt x="160" y="2283"/>
                      <a:pt x="366" y="2397"/>
                    </a:cubicBezTo>
                    <a:cubicBezTo>
                      <a:pt x="868" y="2694"/>
                      <a:pt x="1621" y="2762"/>
                      <a:pt x="2192" y="2945"/>
                    </a:cubicBezTo>
                    <a:cubicBezTo>
                      <a:pt x="2381" y="3000"/>
                      <a:pt x="2537" y="3050"/>
                      <a:pt x="2682" y="3050"/>
                    </a:cubicBezTo>
                    <a:cubicBezTo>
                      <a:pt x="2835" y="3050"/>
                      <a:pt x="2975" y="2995"/>
                      <a:pt x="3128" y="2831"/>
                    </a:cubicBezTo>
                    <a:lnTo>
                      <a:pt x="3150" y="2831"/>
                    </a:lnTo>
                    <a:cubicBezTo>
                      <a:pt x="3150" y="2808"/>
                      <a:pt x="3150" y="2808"/>
                      <a:pt x="3150" y="2808"/>
                    </a:cubicBezTo>
                    <a:cubicBezTo>
                      <a:pt x="3150" y="2808"/>
                      <a:pt x="3150" y="2808"/>
                      <a:pt x="3150" y="2785"/>
                    </a:cubicBezTo>
                    <a:cubicBezTo>
                      <a:pt x="3424" y="2260"/>
                      <a:pt x="4429" y="1027"/>
                      <a:pt x="3584" y="617"/>
                    </a:cubicBezTo>
                    <a:cubicBezTo>
                      <a:pt x="3014" y="343"/>
                      <a:pt x="2192" y="160"/>
                      <a:pt x="1576" y="23"/>
                    </a:cubicBezTo>
                    <a:cubicBezTo>
                      <a:pt x="1483" y="10"/>
                      <a:pt x="1402" y="0"/>
                      <a:pt x="13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6" name="Google Shape;1416;p33"/>
              <p:cNvSpPr/>
              <p:nvPr/>
            </p:nvSpPr>
            <p:spPr>
              <a:xfrm>
                <a:off x="8434781" y="1079053"/>
                <a:ext cx="144975" cy="111491"/>
              </a:xfrm>
              <a:custGeom>
                <a:avLst/>
                <a:gdLst/>
                <a:ahLst/>
                <a:cxnLst/>
                <a:rect l="l" t="t" r="r" b="b"/>
                <a:pathLst>
                  <a:path w="3927" h="3020" extrusionOk="0">
                    <a:moveTo>
                      <a:pt x="1689" y="275"/>
                    </a:moveTo>
                    <a:cubicBezTo>
                      <a:pt x="1918" y="275"/>
                      <a:pt x="2114" y="355"/>
                      <a:pt x="2397" y="445"/>
                    </a:cubicBezTo>
                    <a:cubicBezTo>
                      <a:pt x="2625" y="513"/>
                      <a:pt x="3013" y="536"/>
                      <a:pt x="3196" y="673"/>
                    </a:cubicBezTo>
                    <a:cubicBezTo>
                      <a:pt x="3926" y="1175"/>
                      <a:pt x="3196" y="2111"/>
                      <a:pt x="2899" y="2681"/>
                    </a:cubicBezTo>
                    <a:cubicBezTo>
                      <a:pt x="2811" y="2783"/>
                      <a:pt x="2678" y="2820"/>
                      <a:pt x="2524" y="2820"/>
                    </a:cubicBezTo>
                    <a:cubicBezTo>
                      <a:pt x="2158" y="2820"/>
                      <a:pt x="1679" y="2609"/>
                      <a:pt x="1438" y="2545"/>
                    </a:cubicBezTo>
                    <a:cubicBezTo>
                      <a:pt x="1210" y="2476"/>
                      <a:pt x="822" y="2453"/>
                      <a:pt x="662" y="2316"/>
                    </a:cubicBezTo>
                    <a:cubicBezTo>
                      <a:pt x="46" y="1860"/>
                      <a:pt x="366" y="1517"/>
                      <a:pt x="594" y="1129"/>
                    </a:cubicBezTo>
                    <a:cubicBezTo>
                      <a:pt x="799" y="741"/>
                      <a:pt x="845" y="536"/>
                      <a:pt x="1279" y="353"/>
                    </a:cubicBezTo>
                    <a:cubicBezTo>
                      <a:pt x="1437" y="298"/>
                      <a:pt x="1568" y="275"/>
                      <a:pt x="1689" y="275"/>
                    </a:cubicBezTo>
                    <a:close/>
                    <a:moveTo>
                      <a:pt x="1339" y="0"/>
                    </a:moveTo>
                    <a:cubicBezTo>
                      <a:pt x="1165" y="0"/>
                      <a:pt x="1033" y="65"/>
                      <a:pt x="891" y="239"/>
                    </a:cubicBezTo>
                    <a:cubicBezTo>
                      <a:pt x="594" y="604"/>
                      <a:pt x="229" y="1266"/>
                      <a:pt x="92" y="1723"/>
                    </a:cubicBezTo>
                    <a:cubicBezTo>
                      <a:pt x="0" y="1951"/>
                      <a:pt x="23" y="2179"/>
                      <a:pt x="229" y="2339"/>
                    </a:cubicBezTo>
                    <a:cubicBezTo>
                      <a:pt x="617" y="2659"/>
                      <a:pt x="1438" y="2727"/>
                      <a:pt x="1918" y="2864"/>
                    </a:cubicBezTo>
                    <a:cubicBezTo>
                      <a:pt x="2153" y="2938"/>
                      <a:pt x="2362" y="3020"/>
                      <a:pt x="2555" y="3020"/>
                    </a:cubicBezTo>
                    <a:cubicBezTo>
                      <a:pt x="2717" y="3020"/>
                      <a:pt x="2867" y="2962"/>
                      <a:pt x="3013" y="2796"/>
                    </a:cubicBezTo>
                    <a:cubicBezTo>
                      <a:pt x="3036" y="2796"/>
                      <a:pt x="3036" y="2773"/>
                      <a:pt x="3059" y="2750"/>
                    </a:cubicBezTo>
                    <a:cubicBezTo>
                      <a:pt x="3287" y="2271"/>
                      <a:pt x="3721" y="1700"/>
                      <a:pt x="3789" y="1175"/>
                    </a:cubicBezTo>
                    <a:cubicBezTo>
                      <a:pt x="3835" y="901"/>
                      <a:pt x="3721" y="696"/>
                      <a:pt x="3470" y="582"/>
                    </a:cubicBezTo>
                    <a:cubicBezTo>
                      <a:pt x="2945" y="308"/>
                      <a:pt x="2169" y="148"/>
                      <a:pt x="1598" y="34"/>
                    </a:cubicBezTo>
                    <a:cubicBezTo>
                      <a:pt x="1501" y="13"/>
                      <a:pt x="1416" y="0"/>
                      <a:pt x="13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7" name="Google Shape;1417;p33"/>
              <p:cNvSpPr/>
              <p:nvPr/>
            </p:nvSpPr>
            <p:spPr>
              <a:xfrm>
                <a:off x="8218223" y="1023899"/>
                <a:ext cx="124744" cy="101671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2754" extrusionOk="0">
                    <a:moveTo>
                      <a:pt x="1649" y="254"/>
                    </a:moveTo>
                    <a:cubicBezTo>
                      <a:pt x="1836" y="254"/>
                      <a:pt x="2003" y="309"/>
                      <a:pt x="2237" y="364"/>
                    </a:cubicBezTo>
                    <a:cubicBezTo>
                      <a:pt x="2625" y="455"/>
                      <a:pt x="3173" y="478"/>
                      <a:pt x="3082" y="1140"/>
                    </a:cubicBezTo>
                    <a:cubicBezTo>
                      <a:pt x="3036" y="1322"/>
                      <a:pt x="2853" y="1528"/>
                      <a:pt x="2762" y="1688"/>
                    </a:cubicBezTo>
                    <a:cubicBezTo>
                      <a:pt x="2625" y="1939"/>
                      <a:pt x="2488" y="2167"/>
                      <a:pt x="2374" y="2418"/>
                    </a:cubicBezTo>
                    <a:cubicBezTo>
                      <a:pt x="2286" y="2513"/>
                      <a:pt x="2151" y="2547"/>
                      <a:pt x="1998" y="2547"/>
                    </a:cubicBezTo>
                    <a:cubicBezTo>
                      <a:pt x="1675" y="2547"/>
                      <a:pt x="1274" y="2396"/>
                      <a:pt x="1073" y="2349"/>
                    </a:cubicBezTo>
                    <a:cubicBezTo>
                      <a:pt x="708" y="2258"/>
                      <a:pt x="160" y="2235"/>
                      <a:pt x="320" y="1551"/>
                    </a:cubicBezTo>
                    <a:cubicBezTo>
                      <a:pt x="343" y="1391"/>
                      <a:pt x="548" y="1140"/>
                      <a:pt x="617" y="1003"/>
                    </a:cubicBezTo>
                    <a:cubicBezTo>
                      <a:pt x="822" y="660"/>
                      <a:pt x="845" y="501"/>
                      <a:pt x="1233" y="341"/>
                    </a:cubicBezTo>
                    <a:cubicBezTo>
                      <a:pt x="1396" y="277"/>
                      <a:pt x="1527" y="254"/>
                      <a:pt x="1649" y="254"/>
                    </a:cubicBezTo>
                    <a:close/>
                    <a:moveTo>
                      <a:pt x="1297" y="1"/>
                    </a:moveTo>
                    <a:cubicBezTo>
                      <a:pt x="1128" y="1"/>
                      <a:pt x="991" y="60"/>
                      <a:pt x="845" y="250"/>
                    </a:cubicBezTo>
                    <a:cubicBezTo>
                      <a:pt x="571" y="615"/>
                      <a:pt x="229" y="1208"/>
                      <a:pt x="69" y="1642"/>
                    </a:cubicBezTo>
                    <a:cubicBezTo>
                      <a:pt x="0" y="1870"/>
                      <a:pt x="0" y="2098"/>
                      <a:pt x="229" y="2281"/>
                    </a:cubicBezTo>
                    <a:cubicBezTo>
                      <a:pt x="548" y="2555"/>
                      <a:pt x="1301" y="2601"/>
                      <a:pt x="1712" y="2692"/>
                    </a:cubicBezTo>
                    <a:cubicBezTo>
                      <a:pt x="1840" y="2728"/>
                      <a:pt x="1957" y="2754"/>
                      <a:pt x="2066" y="2754"/>
                    </a:cubicBezTo>
                    <a:cubicBezTo>
                      <a:pt x="2229" y="2754"/>
                      <a:pt x="2374" y="2696"/>
                      <a:pt x="2511" y="2532"/>
                    </a:cubicBezTo>
                    <a:cubicBezTo>
                      <a:pt x="2511" y="2509"/>
                      <a:pt x="2511" y="2509"/>
                      <a:pt x="2511" y="2509"/>
                    </a:cubicBezTo>
                    <a:cubicBezTo>
                      <a:pt x="2762" y="2053"/>
                      <a:pt x="3127" y="1573"/>
                      <a:pt x="3310" y="1094"/>
                    </a:cubicBezTo>
                    <a:cubicBezTo>
                      <a:pt x="3378" y="843"/>
                      <a:pt x="3356" y="615"/>
                      <a:pt x="3150" y="455"/>
                    </a:cubicBezTo>
                    <a:cubicBezTo>
                      <a:pt x="2785" y="158"/>
                      <a:pt x="2055" y="135"/>
                      <a:pt x="1621" y="44"/>
                    </a:cubicBezTo>
                    <a:cubicBezTo>
                      <a:pt x="1498" y="19"/>
                      <a:pt x="1392" y="1"/>
                      <a:pt x="12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8" name="Google Shape;1418;p33"/>
              <p:cNvSpPr/>
              <p:nvPr/>
            </p:nvSpPr>
            <p:spPr>
              <a:xfrm>
                <a:off x="8074134" y="996912"/>
                <a:ext cx="159299" cy="101892"/>
              </a:xfrm>
              <a:custGeom>
                <a:avLst/>
                <a:gdLst/>
                <a:ahLst/>
                <a:cxnLst/>
                <a:rect l="l" t="t" r="r" b="b"/>
                <a:pathLst>
                  <a:path w="4315" h="2760" extrusionOk="0">
                    <a:moveTo>
                      <a:pt x="1876" y="218"/>
                    </a:moveTo>
                    <a:cubicBezTo>
                      <a:pt x="2363" y="218"/>
                      <a:pt x="3110" y="428"/>
                      <a:pt x="3378" y="478"/>
                    </a:cubicBezTo>
                    <a:cubicBezTo>
                      <a:pt x="3652" y="524"/>
                      <a:pt x="3995" y="524"/>
                      <a:pt x="4086" y="752"/>
                    </a:cubicBezTo>
                    <a:cubicBezTo>
                      <a:pt x="4154" y="935"/>
                      <a:pt x="3972" y="1254"/>
                      <a:pt x="3858" y="1483"/>
                    </a:cubicBezTo>
                    <a:cubicBezTo>
                      <a:pt x="3629" y="1848"/>
                      <a:pt x="3515" y="2327"/>
                      <a:pt x="3150" y="2487"/>
                    </a:cubicBezTo>
                    <a:cubicBezTo>
                      <a:pt x="3083" y="2520"/>
                      <a:pt x="2995" y="2534"/>
                      <a:pt x="2892" y="2534"/>
                    </a:cubicBezTo>
                    <a:cubicBezTo>
                      <a:pt x="2643" y="2534"/>
                      <a:pt x="2309" y="2454"/>
                      <a:pt x="1986" y="2373"/>
                    </a:cubicBezTo>
                    <a:cubicBezTo>
                      <a:pt x="1781" y="2327"/>
                      <a:pt x="1529" y="2282"/>
                      <a:pt x="1324" y="2236"/>
                    </a:cubicBezTo>
                    <a:cubicBezTo>
                      <a:pt x="776" y="2076"/>
                      <a:pt x="685" y="1848"/>
                      <a:pt x="776" y="1551"/>
                    </a:cubicBezTo>
                    <a:cubicBezTo>
                      <a:pt x="890" y="1209"/>
                      <a:pt x="1187" y="798"/>
                      <a:pt x="1484" y="319"/>
                    </a:cubicBezTo>
                    <a:cubicBezTo>
                      <a:pt x="1557" y="246"/>
                      <a:pt x="1699" y="218"/>
                      <a:pt x="1876" y="218"/>
                    </a:cubicBezTo>
                    <a:close/>
                    <a:moveTo>
                      <a:pt x="1832" y="1"/>
                    </a:moveTo>
                    <a:cubicBezTo>
                      <a:pt x="1664" y="1"/>
                      <a:pt x="1509" y="53"/>
                      <a:pt x="1347" y="227"/>
                    </a:cubicBezTo>
                    <a:cubicBezTo>
                      <a:pt x="1347" y="227"/>
                      <a:pt x="1347" y="227"/>
                      <a:pt x="1347" y="250"/>
                    </a:cubicBezTo>
                    <a:cubicBezTo>
                      <a:pt x="1050" y="729"/>
                      <a:pt x="0" y="1916"/>
                      <a:pt x="890" y="2304"/>
                    </a:cubicBezTo>
                    <a:cubicBezTo>
                      <a:pt x="1370" y="2533"/>
                      <a:pt x="2009" y="2555"/>
                      <a:pt x="2534" y="2692"/>
                    </a:cubicBezTo>
                    <a:cubicBezTo>
                      <a:pt x="2710" y="2723"/>
                      <a:pt x="2862" y="2759"/>
                      <a:pt x="3000" y="2759"/>
                    </a:cubicBezTo>
                    <a:cubicBezTo>
                      <a:pt x="3166" y="2759"/>
                      <a:pt x="3310" y="2707"/>
                      <a:pt x="3447" y="2533"/>
                    </a:cubicBezTo>
                    <a:cubicBezTo>
                      <a:pt x="3652" y="2304"/>
                      <a:pt x="3766" y="1962"/>
                      <a:pt x="3926" y="1711"/>
                    </a:cubicBezTo>
                    <a:cubicBezTo>
                      <a:pt x="4040" y="1483"/>
                      <a:pt x="4246" y="1232"/>
                      <a:pt x="4269" y="981"/>
                    </a:cubicBezTo>
                    <a:cubicBezTo>
                      <a:pt x="4314" y="752"/>
                      <a:pt x="4177" y="570"/>
                      <a:pt x="3972" y="456"/>
                    </a:cubicBezTo>
                    <a:cubicBezTo>
                      <a:pt x="3515" y="204"/>
                      <a:pt x="2808" y="182"/>
                      <a:pt x="2283" y="68"/>
                    </a:cubicBezTo>
                    <a:cubicBezTo>
                      <a:pt x="2117" y="36"/>
                      <a:pt x="1970" y="1"/>
                      <a:pt x="18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9" name="Google Shape;1419;p33"/>
              <p:cNvSpPr/>
              <p:nvPr/>
            </p:nvSpPr>
            <p:spPr>
              <a:xfrm>
                <a:off x="8326908" y="1050221"/>
                <a:ext cx="125593" cy="104255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24" extrusionOk="0">
                    <a:moveTo>
                      <a:pt x="1658" y="262"/>
                    </a:moveTo>
                    <a:cubicBezTo>
                      <a:pt x="1853" y="262"/>
                      <a:pt x="2029" y="333"/>
                      <a:pt x="2283" y="404"/>
                    </a:cubicBezTo>
                    <a:cubicBezTo>
                      <a:pt x="2671" y="495"/>
                      <a:pt x="3196" y="518"/>
                      <a:pt x="3082" y="1203"/>
                    </a:cubicBezTo>
                    <a:cubicBezTo>
                      <a:pt x="3059" y="1363"/>
                      <a:pt x="2877" y="1591"/>
                      <a:pt x="2785" y="1728"/>
                    </a:cubicBezTo>
                    <a:cubicBezTo>
                      <a:pt x="2649" y="1979"/>
                      <a:pt x="2512" y="2253"/>
                      <a:pt x="2375" y="2504"/>
                    </a:cubicBezTo>
                    <a:cubicBezTo>
                      <a:pt x="2298" y="2595"/>
                      <a:pt x="2173" y="2628"/>
                      <a:pt x="2029" y="2628"/>
                    </a:cubicBezTo>
                    <a:cubicBezTo>
                      <a:pt x="1704" y="2628"/>
                      <a:pt x="1279" y="2460"/>
                      <a:pt x="1074" y="2413"/>
                    </a:cubicBezTo>
                    <a:cubicBezTo>
                      <a:pt x="708" y="2298"/>
                      <a:pt x="161" y="2276"/>
                      <a:pt x="320" y="1591"/>
                    </a:cubicBezTo>
                    <a:cubicBezTo>
                      <a:pt x="343" y="1431"/>
                      <a:pt x="549" y="1157"/>
                      <a:pt x="640" y="1020"/>
                    </a:cubicBezTo>
                    <a:cubicBezTo>
                      <a:pt x="822" y="655"/>
                      <a:pt x="868" y="495"/>
                      <a:pt x="1256" y="358"/>
                    </a:cubicBezTo>
                    <a:cubicBezTo>
                      <a:pt x="1412" y="289"/>
                      <a:pt x="1539" y="262"/>
                      <a:pt x="1658" y="262"/>
                    </a:cubicBezTo>
                    <a:close/>
                    <a:moveTo>
                      <a:pt x="1307" y="1"/>
                    </a:moveTo>
                    <a:cubicBezTo>
                      <a:pt x="1147" y="1"/>
                      <a:pt x="1008" y="63"/>
                      <a:pt x="868" y="244"/>
                    </a:cubicBezTo>
                    <a:cubicBezTo>
                      <a:pt x="571" y="609"/>
                      <a:pt x="229" y="1226"/>
                      <a:pt x="69" y="1682"/>
                    </a:cubicBezTo>
                    <a:cubicBezTo>
                      <a:pt x="1" y="1910"/>
                      <a:pt x="1" y="2139"/>
                      <a:pt x="206" y="2321"/>
                    </a:cubicBezTo>
                    <a:cubicBezTo>
                      <a:pt x="549" y="2595"/>
                      <a:pt x="1302" y="2641"/>
                      <a:pt x="1713" y="2755"/>
                    </a:cubicBezTo>
                    <a:cubicBezTo>
                      <a:pt x="1847" y="2793"/>
                      <a:pt x="1970" y="2824"/>
                      <a:pt x="2084" y="2824"/>
                    </a:cubicBezTo>
                    <a:cubicBezTo>
                      <a:pt x="2240" y="2824"/>
                      <a:pt x="2380" y="2767"/>
                      <a:pt x="2512" y="2595"/>
                    </a:cubicBezTo>
                    <a:cubicBezTo>
                      <a:pt x="2512" y="2595"/>
                      <a:pt x="2534" y="2595"/>
                      <a:pt x="2534" y="2572"/>
                    </a:cubicBezTo>
                    <a:cubicBezTo>
                      <a:pt x="2785" y="2116"/>
                      <a:pt x="3151" y="1636"/>
                      <a:pt x="3310" y="1134"/>
                    </a:cubicBezTo>
                    <a:cubicBezTo>
                      <a:pt x="3402" y="906"/>
                      <a:pt x="3379" y="655"/>
                      <a:pt x="3174" y="495"/>
                    </a:cubicBezTo>
                    <a:cubicBezTo>
                      <a:pt x="2808" y="198"/>
                      <a:pt x="2101" y="176"/>
                      <a:pt x="1644" y="62"/>
                    </a:cubicBezTo>
                    <a:cubicBezTo>
                      <a:pt x="1520" y="26"/>
                      <a:pt x="1409" y="1"/>
                      <a:pt x="13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0" name="Google Shape;1420;p33"/>
              <p:cNvSpPr/>
              <p:nvPr/>
            </p:nvSpPr>
            <p:spPr>
              <a:xfrm>
                <a:off x="8101083" y="1443060"/>
                <a:ext cx="140766" cy="130134"/>
              </a:xfrm>
              <a:custGeom>
                <a:avLst/>
                <a:gdLst/>
                <a:ahLst/>
                <a:cxnLst/>
                <a:rect l="l" t="t" r="r" b="b"/>
                <a:pathLst>
                  <a:path w="3813" h="3525" extrusionOk="0">
                    <a:moveTo>
                      <a:pt x="1687" y="216"/>
                    </a:moveTo>
                    <a:cubicBezTo>
                      <a:pt x="1862" y="216"/>
                      <a:pt x="2055" y="250"/>
                      <a:pt x="2169" y="263"/>
                    </a:cubicBezTo>
                    <a:cubicBezTo>
                      <a:pt x="2306" y="308"/>
                      <a:pt x="2466" y="377"/>
                      <a:pt x="2626" y="422"/>
                    </a:cubicBezTo>
                    <a:cubicBezTo>
                      <a:pt x="2740" y="445"/>
                      <a:pt x="3014" y="468"/>
                      <a:pt x="3105" y="559"/>
                    </a:cubicBezTo>
                    <a:cubicBezTo>
                      <a:pt x="3516" y="765"/>
                      <a:pt x="3584" y="902"/>
                      <a:pt x="3402" y="1290"/>
                    </a:cubicBezTo>
                    <a:cubicBezTo>
                      <a:pt x="3379" y="1358"/>
                      <a:pt x="3333" y="1449"/>
                      <a:pt x="3287" y="1518"/>
                    </a:cubicBezTo>
                    <a:cubicBezTo>
                      <a:pt x="3196" y="1815"/>
                      <a:pt x="2991" y="2134"/>
                      <a:pt x="2831" y="2408"/>
                    </a:cubicBezTo>
                    <a:cubicBezTo>
                      <a:pt x="2694" y="2705"/>
                      <a:pt x="2557" y="3161"/>
                      <a:pt x="2237" y="3298"/>
                    </a:cubicBezTo>
                    <a:cubicBezTo>
                      <a:pt x="2172" y="3322"/>
                      <a:pt x="2105" y="3332"/>
                      <a:pt x="2038" y="3332"/>
                    </a:cubicBezTo>
                    <a:cubicBezTo>
                      <a:pt x="1778" y="3332"/>
                      <a:pt x="1510" y="3183"/>
                      <a:pt x="1256" y="3093"/>
                    </a:cubicBezTo>
                    <a:cubicBezTo>
                      <a:pt x="799" y="2933"/>
                      <a:pt x="297" y="2705"/>
                      <a:pt x="411" y="2111"/>
                    </a:cubicBezTo>
                    <a:cubicBezTo>
                      <a:pt x="457" y="1837"/>
                      <a:pt x="708" y="1541"/>
                      <a:pt x="822" y="1290"/>
                    </a:cubicBezTo>
                    <a:cubicBezTo>
                      <a:pt x="1005" y="970"/>
                      <a:pt x="1165" y="628"/>
                      <a:pt x="1347" y="308"/>
                    </a:cubicBezTo>
                    <a:cubicBezTo>
                      <a:pt x="1418" y="237"/>
                      <a:pt x="1547" y="216"/>
                      <a:pt x="1687" y="216"/>
                    </a:cubicBezTo>
                    <a:close/>
                    <a:moveTo>
                      <a:pt x="1675" y="0"/>
                    </a:moveTo>
                    <a:cubicBezTo>
                      <a:pt x="1515" y="0"/>
                      <a:pt x="1363" y="55"/>
                      <a:pt x="1210" y="217"/>
                    </a:cubicBezTo>
                    <a:lnTo>
                      <a:pt x="1188" y="217"/>
                    </a:lnTo>
                    <a:cubicBezTo>
                      <a:pt x="1188" y="240"/>
                      <a:pt x="1188" y="240"/>
                      <a:pt x="1188" y="240"/>
                    </a:cubicBezTo>
                    <a:cubicBezTo>
                      <a:pt x="868" y="856"/>
                      <a:pt x="526" y="1449"/>
                      <a:pt x="229" y="2066"/>
                    </a:cubicBezTo>
                    <a:cubicBezTo>
                      <a:pt x="115" y="2340"/>
                      <a:pt x="1" y="2614"/>
                      <a:pt x="252" y="2865"/>
                    </a:cubicBezTo>
                    <a:cubicBezTo>
                      <a:pt x="571" y="3184"/>
                      <a:pt x="1347" y="3298"/>
                      <a:pt x="1781" y="3435"/>
                    </a:cubicBezTo>
                    <a:cubicBezTo>
                      <a:pt x="1916" y="3487"/>
                      <a:pt x="2041" y="3525"/>
                      <a:pt x="2159" y="3525"/>
                    </a:cubicBezTo>
                    <a:cubicBezTo>
                      <a:pt x="2301" y="3525"/>
                      <a:pt x="2433" y="3470"/>
                      <a:pt x="2557" y="3321"/>
                    </a:cubicBezTo>
                    <a:cubicBezTo>
                      <a:pt x="2945" y="2842"/>
                      <a:pt x="3196" y="2089"/>
                      <a:pt x="3470" y="1541"/>
                    </a:cubicBezTo>
                    <a:cubicBezTo>
                      <a:pt x="3630" y="1267"/>
                      <a:pt x="3812" y="970"/>
                      <a:pt x="3630" y="673"/>
                    </a:cubicBezTo>
                    <a:cubicBezTo>
                      <a:pt x="3402" y="331"/>
                      <a:pt x="2671" y="263"/>
                      <a:pt x="2329" y="148"/>
                    </a:cubicBezTo>
                    <a:cubicBezTo>
                      <a:pt x="2088" y="85"/>
                      <a:pt x="1875" y="0"/>
                      <a:pt x="16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1" name="Google Shape;1421;p33"/>
              <p:cNvSpPr/>
              <p:nvPr/>
            </p:nvSpPr>
            <p:spPr>
              <a:xfrm>
                <a:off x="7886224" y="1378897"/>
                <a:ext cx="138219" cy="119428"/>
              </a:xfrm>
              <a:custGeom>
                <a:avLst/>
                <a:gdLst/>
                <a:ahLst/>
                <a:cxnLst/>
                <a:rect l="l" t="t" r="r" b="b"/>
                <a:pathLst>
                  <a:path w="3744" h="3235" extrusionOk="0">
                    <a:moveTo>
                      <a:pt x="1491" y="201"/>
                    </a:moveTo>
                    <a:cubicBezTo>
                      <a:pt x="1959" y="201"/>
                      <a:pt x="2630" y="441"/>
                      <a:pt x="2876" y="540"/>
                    </a:cubicBezTo>
                    <a:cubicBezTo>
                      <a:pt x="3515" y="836"/>
                      <a:pt x="3424" y="1316"/>
                      <a:pt x="3150" y="1818"/>
                    </a:cubicBezTo>
                    <a:cubicBezTo>
                      <a:pt x="3013" y="2092"/>
                      <a:pt x="2899" y="2457"/>
                      <a:pt x="2694" y="2708"/>
                    </a:cubicBezTo>
                    <a:cubicBezTo>
                      <a:pt x="2525" y="2937"/>
                      <a:pt x="2388" y="3020"/>
                      <a:pt x="2225" y="3020"/>
                    </a:cubicBezTo>
                    <a:cubicBezTo>
                      <a:pt x="2080" y="3020"/>
                      <a:pt x="1915" y="2954"/>
                      <a:pt x="1689" y="2868"/>
                    </a:cubicBezTo>
                    <a:cubicBezTo>
                      <a:pt x="1415" y="2777"/>
                      <a:pt x="913" y="2685"/>
                      <a:pt x="685" y="2480"/>
                    </a:cubicBezTo>
                    <a:cubicBezTo>
                      <a:pt x="0" y="1909"/>
                      <a:pt x="776" y="928"/>
                      <a:pt x="1073" y="334"/>
                    </a:cubicBezTo>
                    <a:cubicBezTo>
                      <a:pt x="1156" y="238"/>
                      <a:pt x="1308" y="201"/>
                      <a:pt x="1491" y="201"/>
                    </a:cubicBezTo>
                    <a:close/>
                    <a:moveTo>
                      <a:pt x="1384" y="0"/>
                    </a:moveTo>
                    <a:cubicBezTo>
                      <a:pt x="1234" y="0"/>
                      <a:pt x="1099" y="56"/>
                      <a:pt x="959" y="220"/>
                    </a:cubicBezTo>
                    <a:cubicBezTo>
                      <a:pt x="959" y="243"/>
                      <a:pt x="959" y="243"/>
                      <a:pt x="936" y="243"/>
                    </a:cubicBezTo>
                    <a:cubicBezTo>
                      <a:pt x="936" y="243"/>
                      <a:pt x="936" y="266"/>
                      <a:pt x="936" y="266"/>
                    </a:cubicBezTo>
                    <a:cubicBezTo>
                      <a:pt x="685" y="768"/>
                      <a:pt x="274" y="1361"/>
                      <a:pt x="137" y="1886"/>
                    </a:cubicBezTo>
                    <a:cubicBezTo>
                      <a:pt x="69" y="2183"/>
                      <a:pt x="137" y="2389"/>
                      <a:pt x="411" y="2548"/>
                    </a:cubicBezTo>
                    <a:cubicBezTo>
                      <a:pt x="662" y="2708"/>
                      <a:pt x="1004" y="2799"/>
                      <a:pt x="1278" y="2891"/>
                    </a:cubicBezTo>
                    <a:cubicBezTo>
                      <a:pt x="1562" y="3000"/>
                      <a:pt x="1930" y="3235"/>
                      <a:pt x="2241" y="3235"/>
                    </a:cubicBezTo>
                    <a:cubicBezTo>
                      <a:pt x="2255" y="3235"/>
                      <a:pt x="2269" y="3234"/>
                      <a:pt x="2283" y="3233"/>
                    </a:cubicBezTo>
                    <a:cubicBezTo>
                      <a:pt x="2625" y="3233"/>
                      <a:pt x="2716" y="3050"/>
                      <a:pt x="2853" y="2777"/>
                    </a:cubicBezTo>
                    <a:cubicBezTo>
                      <a:pt x="3127" y="2274"/>
                      <a:pt x="3561" y="1681"/>
                      <a:pt x="3675" y="1133"/>
                    </a:cubicBezTo>
                    <a:cubicBezTo>
                      <a:pt x="3743" y="882"/>
                      <a:pt x="3652" y="677"/>
                      <a:pt x="3424" y="540"/>
                    </a:cubicBezTo>
                    <a:cubicBezTo>
                      <a:pt x="3013" y="289"/>
                      <a:pt x="2351" y="220"/>
                      <a:pt x="1872" y="106"/>
                    </a:cubicBezTo>
                    <a:cubicBezTo>
                      <a:pt x="1683" y="50"/>
                      <a:pt x="1527" y="0"/>
                      <a:pt x="13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2" name="Google Shape;1422;p33"/>
              <p:cNvSpPr/>
              <p:nvPr/>
            </p:nvSpPr>
            <p:spPr>
              <a:xfrm>
                <a:off x="8000816" y="1411902"/>
                <a:ext cx="131500" cy="123858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3355" extrusionOk="0">
                    <a:moveTo>
                      <a:pt x="1527" y="179"/>
                    </a:moveTo>
                    <a:cubicBezTo>
                      <a:pt x="1834" y="179"/>
                      <a:pt x="2233" y="337"/>
                      <a:pt x="2420" y="399"/>
                    </a:cubicBezTo>
                    <a:lnTo>
                      <a:pt x="2876" y="536"/>
                    </a:lnTo>
                    <a:cubicBezTo>
                      <a:pt x="3242" y="855"/>
                      <a:pt x="3310" y="1152"/>
                      <a:pt x="3082" y="1472"/>
                    </a:cubicBezTo>
                    <a:cubicBezTo>
                      <a:pt x="2991" y="1746"/>
                      <a:pt x="2785" y="2020"/>
                      <a:pt x="2648" y="2293"/>
                    </a:cubicBezTo>
                    <a:cubicBezTo>
                      <a:pt x="2557" y="2499"/>
                      <a:pt x="2443" y="2887"/>
                      <a:pt x="2260" y="3047"/>
                    </a:cubicBezTo>
                    <a:cubicBezTo>
                      <a:pt x="2151" y="3148"/>
                      <a:pt x="2037" y="3185"/>
                      <a:pt x="1920" y="3185"/>
                    </a:cubicBezTo>
                    <a:cubicBezTo>
                      <a:pt x="1694" y="3185"/>
                      <a:pt x="1459" y="3046"/>
                      <a:pt x="1233" y="2955"/>
                    </a:cubicBezTo>
                    <a:cubicBezTo>
                      <a:pt x="799" y="2796"/>
                      <a:pt x="206" y="2750"/>
                      <a:pt x="297" y="2042"/>
                    </a:cubicBezTo>
                    <a:cubicBezTo>
                      <a:pt x="320" y="1791"/>
                      <a:pt x="617" y="1426"/>
                      <a:pt x="731" y="1198"/>
                    </a:cubicBezTo>
                    <a:cubicBezTo>
                      <a:pt x="868" y="901"/>
                      <a:pt x="1028" y="604"/>
                      <a:pt x="1187" y="308"/>
                    </a:cubicBezTo>
                    <a:cubicBezTo>
                      <a:pt x="1260" y="213"/>
                      <a:pt x="1383" y="179"/>
                      <a:pt x="1527" y="179"/>
                    </a:cubicBezTo>
                    <a:close/>
                    <a:moveTo>
                      <a:pt x="1484" y="1"/>
                    </a:moveTo>
                    <a:cubicBezTo>
                      <a:pt x="1326" y="1"/>
                      <a:pt x="1193" y="60"/>
                      <a:pt x="1050" y="216"/>
                    </a:cubicBezTo>
                    <a:cubicBezTo>
                      <a:pt x="1050" y="216"/>
                      <a:pt x="1028" y="239"/>
                      <a:pt x="1028" y="239"/>
                    </a:cubicBezTo>
                    <a:cubicBezTo>
                      <a:pt x="708" y="833"/>
                      <a:pt x="251" y="1472"/>
                      <a:pt x="69" y="2111"/>
                    </a:cubicBezTo>
                    <a:cubicBezTo>
                      <a:pt x="0" y="2339"/>
                      <a:pt x="0" y="2545"/>
                      <a:pt x="206" y="2727"/>
                    </a:cubicBezTo>
                    <a:cubicBezTo>
                      <a:pt x="366" y="2887"/>
                      <a:pt x="685" y="2933"/>
                      <a:pt x="891" y="3001"/>
                    </a:cubicBezTo>
                    <a:cubicBezTo>
                      <a:pt x="1187" y="3115"/>
                      <a:pt x="1507" y="3298"/>
                      <a:pt x="1826" y="3343"/>
                    </a:cubicBezTo>
                    <a:cubicBezTo>
                      <a:pt x="1878" y="3351"/>
                      <a:pt x="1925" y="3354"/>
                      <a:pt x="1970" y="3354"/>
                    </a:cubicBezTo>
                    <a:cubicBezTo>
                      <a:pt x="2204" y="3354"/>
                      <a:pt x="2354" y="3250"/>
                      <a:pt x="2488" y="3001"/>
                    </a:cubicBezTo>
                    <a:cubicBezTo>
                      <a:pt x="2808" y="2453"/>
                      <a:pt x="3105" y="1860"/>
                      <a:pt x="3379" y="1266"/>
                    </a:cubicBezTo>
                    <a:cubicBezTo>
                      <a:pt x="3493" y="1015"/>
                      <a:pt x="3561" y="741"/>
                      <a:pt x="3310" y="536"/>
                    </a:cubicBezTo>
                    <a:cubicBezTo>
                      <a:pt x="2968" y="239"/>
                      <a:pt x="2237" y="171"/>
                      <a:pt x="1804" y="57"/>
                    </a:cubicBezTo>
                    <a:cubicBezTo>
                      <a:pt x="1683" y="22"/>
                      <a:pt x="1579" y="1"/>
                      <a:pt x="14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3" name="Google Shape;1423;p33"/>
              <p:cNvSpPr/>
              <p:nvPr/>
            </p:nvSpPr>
            <p:spPr>
              <a:xfrm>
                <a:off x="8210618" y="1376018"/>
                <a:ext cx="224200" cy="243323"/>
              </a:xfrm>
              <a:custGeom>
                <a:avLst/>
                <a:gdLst/>
                <a:ahLst/>
                <a:cxnLst/>
                <a:rect l="l" t="t" r="r" b="b"/>
                <a:pathLst>
                  <a:path w="6073" h="6591" extrusionOk="0">
                    <a:moveTo>
                      <a:pt x="3232" y="251"/>
                    </a:moveTo>
                    <a:cubicBezTo>
                      <a:pt x="3374" y="251"/>
                      <a:pt x="3540" y="281"/>
                      <a:pt x="3744" y="344"/>
                    </a:cubicBezTo>
                    <a:cubicBezTo>
                      <a:pt x="4703" y="641"/>
                      <a:pt x="6072" y="823"/>
                      <a:pt x="5251" y="2124"/>
                    </a:cubicBezTo>
                    <a:cubicBezTo>
                      <a:pt x="4954" y="2603"/>
                      <a:pt x="4749" y="3151"/>
                      <a:pt x="4475" y="3653"/>
                    </a:cubicBezTo>
                    <a:cubicBezTo>
                      <a:pt x="4178" y="4224"/>
                      <a:pt x="3927" y="4886"/>
                      <a:pt x="3562" y="5434"/>
                    </a:cubicBezTo>
                    <a:cubicBezTo>
                      <a:pt x="3160" y="6029"/>
                      <a:pt x="2977" y="6288"/>
                      <a:pt x="2584" y="6288"/>
                    </a:cubicBezTo>
                    <a:cubicBezTo>
                      <a:pt x="2330" y="6288"/>
                      <a:pt x="1987" y="6179"/>
                      <a:pt x="1439" y="5982"/>
                    </a:cubicBezTo>
                    <a:cubicBezTo>
                      <a:pt x="937" y="5776"/>
                      <a:pt x="480" y="5753"/>
                      <a:pt x="343" y="5434"/>
                    </a:cubicBezTo>
                    <a:cubicBezTo>
                      <a:pt x="138" y="5000"/>
                      <a:pt x="366" y="4795"/>
                      <a:pt x="617" y="4293"/>
                    </a:cubicBezTo>
                    <a:cubicBezTo>
                      <a:pt x="937" y="3699"/>
                      <a:pt x="1256" y="3083"/>
                      <a:pt x="1553" y="2489"/>
                    </a:cubicBezTo>
                    <a:cubicBezTo>
                      <a:pt x="1781" y="2056"/>
                      <a:pt x="2010" y="1645"/>
                      <a:pt x="2238" y="1211"/>
                    </a:cubicBezTo>
                    <a:cubicBezTo>
                      <a:pt x="2572" y="595"/>
                      <a:pt x="2757" y="251"/>
                      <a:pt x="3232" y="251"/>
                    </a:cubicBezTo>
                    <a:close/>
                    <a:moveTo>
                      <a:pt x="3117" y="1"/>
                    </a:moveTo>
                    <a:cubicBezTo>
                      <a:pt x="2992" y="1"/>
                      <a:pt x="2879" y="21"/>
                      <a:pt x="2786" y="70"/>
                    </a:cubicBezTo>
                    <a:cubicBezTo>
                      <a:pt x="2169" y="412"/>
                      <a:pt x="1758" y="1805"/>
                      <a:pt x="1439" y="2421"/>
                    </a:cubicBezTo>
                    <a:cubicBezTo>
                      <a:pt x="1165" y="2923"/>
                      <a:pt x="891" y="3425"/>
                      <a:pt x="640" y="3927"/>
                    </a:cubicBezTo>
                    <a:cubicBezTo>
                      <a:pt x="457" y="4270"/>
                      <a:pt x="47" y="4818"/>
                      <a:pt x="24" y="5206"/>
                    </a:cubicBezTo>
                    <a:cubicBezTo>
                      <a:pt x="1" y="5639"/>
                      <a:pt x="206" y="5708"/>
                      <a:pt x="572" y="5868"/>
                    </a:cubicBezTo>
                    <a:cubicBezTo>
                      <a:pt x="990" y="6047"/>
                      <a:pt x="2119" y="6590"/>
                      <a:pt x="2765" y="6590"/>
                    </a:cubicBezTo>
                    <a:cubicBezTo>
                      <a:pt x="2859" y="6590"/>
                      <a:pt x="2944" y="6579"/>
                      <a:pt x="3014" y="6552"/>
                    </a:cubicBezTo>
                    <a:cubicBezTo>
                      <a:pt x="3288" y="6438"/>
                      <a:pt x="3379" y="6096"/>
                      <a:pt x="3493" y="5890"/>
                    </a:cubicBezTo>
                    <a:cubicBezTo>
                      <a:pt x="3881" y="5183"/>
                      <a:pt x="4224" y="4452"/>
                      <a:pt x="4589" y="3745"/>
                    </a:cubicBezTo>
                    <a:cubicBezTo>
                      <a:pt x="4886" y="3174"/>
                      <a:pt x="5890" y="1850"/>
                      <a:pt x="5821" y="1211"/>
                    </a:cubicBezTo>
                    <a:cubicBezTo>
                      <a:pt x="5753" y="755"/>
                      <a:pt x="5365" y="709"/>
                      <a:pt x="4977" y="572"/>
                    </a:cubicBezTo>
                    <a:cubicBezTo>
                      <a:pt x="4545" y="441"/>
                      <a:pt x="3697" y="1"/>
                      <a:pt x="31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4" name="Google Shape;1424;p33"/>
              <p:cNvSpPr/>
              <p:nvPr/>
            </p:nvSpPr>
            <p:spPr>
              <a:xfrm>
                <a:off x="8059810" y="1315288"/>
                <a:ext cx="123046" cy="102594"/>
              </a:xfrm>
              <a:custGeom>
                <a:avLst/>
                <a:gdLst/>
                <a:ahLst/>
                <a:cxnLst/>
                <a:rect l="l" t="t" r="r" b="b"/>
                <a:pathLst>
                  <a:path w="3333" h="2779" extrusionOk="0">
                    <a:moveTo>
                      <a:pt x="1556" y="230"/>
                    </a:moveTo>
                    <a:cubicBezTo>
                      <a:pt x="1962" y="230"/>
                      <a:pt x="2504" y="487"/>
                      <a:pt x="2876" y="596"/>
                    </a:cubicBezTo>
                    <a:cubicBezTo>
                      <a:pt x="3333" y="825"/>
                      <a:pt x="2785" y="1624"/>
                      <a:pt x="2648" y="1852"/>
                    </a:cubicBezTo>
                    <a:cubicBezTo>
                      <a:pt x="2476" y="2196"/>
                      <a:pt x="2364" y="2540"/>
                      <a:pt x="1855" y="2540"/>
                    </a:cubicBezTo>
                    <a:cubicBezTo>
                      <a:pt x="1824" y="2540"/>
                      <a:pt x="1792" y="2539"/>
                      <a:pt x="1758" y="2537"/>
                    </a:cubicBezTo>
                    <a:cubicBezTo>
                      <a:pt x="1598" y="2537"/>
                      <a:pt x="1324" y="2422"/>
                      <a:pt x="1164" y="2377"/>
                    </a:cubicBezTo>
                    <a:cubicBezTo>
                      <a:pt x="753" y="2240"/>
                      <a:pt x="616" y="2286"/>
                      <a:pt x="457" y="1875"/>
                    </a:cubicBezTo>
                    <a:cubicBezTo>
                      <a:pt x="274" y="1441"/>
                      <a:pt x="434" y="1327"/>
                      <a:pt x="639" y="939"/>
                    </a:cubicBezTo>
                    <a:cubicBezTo>
                      <a:pt x="845" y="574"/>
                      <a:pt x="936" y="231"/>
                      <a:pt x="1507" y="231"/>
                    </a:cubicBezTo>
                    <a:cubicBezTo>
                      <a:pt x="1523" y="230"/>
                      <a:pt x="1539" y="230"/>
                      <a:pt x="1556" y="230"/>
                    </a:cubicBezTo>
                    <a:close/>
                    <a:moveTo>
                      <a:pt x="1303" y="1"/>
                    </a:moveTo>
                    <a:cubicBezTo>
                      <a:pt x="1030" y="1"/>
                      <a:pt x="902" y="134"/>
                      <a:pt x="753" y="345"/>
                    </a:cubicBezTo>
                    <a:cubicBezTo>
                      <a:pt x="594" y="642"/>
                      <a:pt x="457" y="939"/>
                      <a:pt x="297" y="1213"/>
                    </a:cubicBezTo>
                    <a:cubicBezTo>
                      <a:pt x="206" y="1395"/>
                      <a:pt x="46" y="1578"/>
                      <a:pt x="46" y="1783"/>
                    </a:cubicBezTo>
                    <a:cubicBezTo>
                      <a:pt x="0" y="2034"/>
                      <a:pt x="160" y="2217"/>
                      <a:pt x="388" y="2331"/>
                    </a:cubicBezTo>
                    <a:cubicBezTo>
                      <a:pt x="822" y="2537"/>
                      <a:pt x="1438" y="2696"/>
                      <a:pt x="1895" y="2765"/>
                    </a:cubicBezTo>
                    <a:cubicBezTo>
                      <a:pt x="1947" y="2774"/>
                      <a:pt x="1996" y="2778"/>
                      <a:pt x="2041" y="2778"/>
                    </a:cubicBezTo>
                    <a:cubicBezTo>
                      <a:pt x="2230" y="2778"/>
                      <a:pt x="2359" y="2698"/>
                      <a:pt x="2488" y="2514"/>
                    </a:cubicBezTo>
                    <a:cubicBezTo>
                      <a:pt x="2694" y="2286"/>
                      <a:pt x="2808" y="1920"/>
                      <a:pt x="2967" y="1669"/>
                    </a:cubicBezTo>
                    <a:cubicBezTo>
                      <a:pt x="3059" y="1464"/>
                      <a:pt x="3219" y="1281"/>
                      <a:pt x="3264" y="1076"/>
                    </a:cubicBezTo>
                    <a:cubicBezTo>
                      <a:pt x="3333" y="779"/>
                      <a:pt x="3196" y="574"/>
                      <a:pt x="2945" y="437"/>
                    </a:cubicBezTo>
                    <a:lnTo>
                      <a:pt x="2922" y="437"/>
                    </a:lnTo>
                    <a:cubicBezTo>
                      <a:pt x="2922" y="437"/>
                      <a:pt x="2922" y="414"/>
                      <a:pt x="2899" y="414"/>
                    </a:cubicBezTo>
                    <a:cubicBezTo>
                      <a:pt x="2420" y="277"/>
                      <a:pt x="1872" y="49"/>
                      <a:pt x="1370" y="3"/>
                    </a:cubicBezTo>
                    <a:cubicBezTo>
                      <a:pt x="1346" y="1"/>
                      <a:pt x="1324" y="1"/>
                      <a:pt x="13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5" name="Google Shape;1425;p33"/>
              <p:cNvSpPr/>
              <p:nvPr/>
            </p:nvSpPr>
            <p:spPr>
              <a:xfrm>
                <a:off x="8165135" y="1344712"/>
                <a:ext cx="125593" cy="105842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67" extrusionOk="0">
                    <a:moveTo>
                      <a:pt x="1487" y="230"/>
                    </a:moveTo>
                    <a:cubicBezTo>
                      <a:pt x="1515" y="230"/>
                      <a:pt x="1545" y="231"/>
                      <a:pt x="1575" y="233"/>
                    </a:cubicBezTo>
                    <a:cubicBezTo>
                      <a:pt x="1735" y="233"/>
                      <a:pt x="2009" y="347"/>
                      <a:pt x="2169" y="416"/>
                    </a:cubicBezTo>
                    <a:cubicBezTo>
                      <a:pt x="2306" y="439"/>
                      <a:pt x="2443" y="484"/>
                      <a:pt x="2602" y="530"/>
                    </a:cubicBezTo>
                    <a:cubicBezTo>
                      <a:pt x="2831" y="530"/>
                      <a:pt x="3127" y="712"/>
                      <a:pt x="3127" y="872"/>
                    </a:cubicBezTo>
                    <a:cubicBezTo>
                      <a:pt x="3264" y="1215"/>
                      <a:pt x="2968" y="1511"/>
                      <a:pt x="2739" y="1922"/>
                    </a:cubicBezTo>
                    <a:cubicBezTo>
                      <a:pt x="2563" y="2298"/>
                      <a:pt x="2471" y="2631"/>
                      <a:pt x="1906" y="2631"/>
                    </a:cubicBezTo>
                    <a:cubicBezTo>
                      <a:pt x="1888" y="2631"/>
                      <a:pt x="1869" y="2631"/>
                      <a:pt x="1849" y="2630"/>
                    </a:cubicBezTo>
                    <a:cubicBezTo>
                      <a:pt x="1415" y="2607"/>
                      <a:pt x="845" y="2333"/>
                      <a:pt x="434" y="2196"/>
                    </a:cubicBezTo>
                    <a:cubicBezTo>
                      <a:pt x="0" y="1968"/>
                      <a:pt x="548" y="1192"/>
                      <a:pt x="685" y="964"/>
                    </a:cubicBezTo>
                    <a:cubicBezTo>
                      <a:pt x="858" y="617"/>
                      <a:pt x="970" y="230"/>
                      <a:pt x="1487" y="230"/>
                    </a:cubicBezTo>
                    <a:close/>
                    <a:moveTo>
                      <a:pt x="1344" y="1"/>
                    </a:moveTo>
                    <a:cubicBezTo>
                      <a:pt x="1131" y="1"/>
                      <a:pt x="1005" y="75"/>
                      <a:pt x="845" y="256"/>
                    </a:cubicBezTo>
                    <a:cubicBezTo>
                      <a:pt x="662" y="530"/>
                      <a:pt x="525" y="872"/>
                      <a:pt x="366" y="1169"/>
                    </a:cubicBezTo>
                    <a:cubicBezTo>
                      <a:pt x="274" y="1352"/>
                      <a:pt x="137" y="1534"/>
                      <a:pt x="92" y="1740"/>
                    </a:cubicBezTo>
                    <a:cubicBezTo>
                      <a:pt x="0" y="2036"/>
                      <a:pt x="137" y="2242"/>
                      <a:pt x="388" y="2379"/>
                    </a:cubicBezTo>
                    <a:lnTo>
                      <a:pt x="411" y="2379"/>
                    </a:lnTo>
                    <a:cubicBezTo>
                      <a:pt x="936" y="2538"/>
                      <a:pt x="1484" y="2790"/>
                      <a:pt x="2009" y="2858"/>
                    </a:cubicBezTo>
                    <a:cubicBezTo>
                      <a:pt x="2050" y="2864"/>
                      <a:pt x="2088" y="2867"/>
                      <a:pt x="2124" y="2867"/>
                    </a:cubicBezTo>
                    <a:cubicBezTo>
                      <a:pt x="2369" y="2867"/>
                      <a:pt x="2506" y="2735"/>
                      <a:pt x="2625" y="2516"/>
                    </a:cubicBezTo>
                    <a:cubicBezTo>
                      <a:pt x="2808" y="2219"/>
                      <a:pt x="2945" y="1922"/>
                      <a:pt x="3105" y="1625"/>
                    </a:cubicBezTo>
                    <a:cubicBezTo>
                      <a:pt x="3196" y="1443"/>
                      <a:pt x="3356" y="1237"/>
                      <a:pt x="3378" y="1032"/>
                    </a:cubicBezTo>
                    <a:cubicBezTo>
                      <a:pt x="3401" y="758"/>
                      <a:pt x="3264" y="576"/>
                      <a:pt x="3036" y="484"/>
                    </a:cubicBezTo>
                    <a:cubicBezTo>
                      <a:pt x="2602" y="256"/>
                      <a:pt x="1918" y="73"/>
                      <a:pt x="1438" y="5"/>
                    </a:cubicBezTo>
                    <a:cubicBezTo>
                      <a:pt x="1405" y="2"/>
                      <a:pt x="1374" y="1"/>
                      <a:pt x="1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6" name="Google Shape;1426;p33"/>
              <p:cNvSpPr/>
              <p:nvPr/>
            </p:nvSpPr>
            <p:spPr>
              <a:xfrm>
                <a:off x="7924138" y="1284389"/>
                <a:ext cx="150882" cy="102815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2785" extrusionOk="0">
                    <a:moveTo>
                      <a:pt x="1770" y="189"/>
                    </a:moveTo>
                    <a:cubicBezTo>
                      <a:pt x="2185" y="189"/>
                      <a:pt x="2734" y="411"/>
                      <a:pt x="2990" y="475"/>
                    </a:cubicBezTo>
                    <a:cubicBezTo>
                      <a:pt x="3150" y="520"/>
                      <a:pt x="3287" y="566"/>
                      <a:pt x="3447" y="612"/>
                    </a:cubicBezTo>
                    <a:cubicBezTo>
                      <a:pt x="3812" y="931"/>
                      <a:pt x="3858" y="1251"/>
                      <a:pt x="3630" y="1548"/>
                    </a:cubicBezTo>
                    <a:cubicBezTo>
                      <a:pt x="3493" y="1958"/>
                      <a:pt x="3287" y="2232"/>
                      <a:pt x="2899" y="2392"/>
                    </a:cubicBezTo>
                    <a:cubicBezTo>
                      <a:pt x="2734" y="2475"/>
                      <a:pt x="2609" y="2506"/>
                      <a:pt x="2491" y="2506"/>
                    </a:cubicBezTo>
                    <a:cubicBezTo>
                      <a:pt x="2315" y="2506"/>
                      <a:pt x="2154" y="2437"/>
                      <a:pt x="1895" y="2369"/>
                    </a:cubicBezTo>
                    <a:cubicBezTo>
                      <a:pt x="1689" y="2324"/>
                      <a:pt x="1461" y="2278"/>
                      <a:pt x="1256" y="2187"/>
                    </a:cubicBezTo>
                    <a:cubicBezTo>
                      <a:pt x="320" y="1867"/>
                      <a:pt x="1050" y="908"/>
                      <a:pt x="1347" y="338"/>
                    </a:cubicBezTo>
                    <a:cubicBezTo>
                      <a:pt x="1442" y="229"/>
                      <a:pt x="1594" y="189"/>
                      <a:pt x="1770" y="189"/>
                    </a:cubicBezTo>
                    <a:close/>
                    <a:moveTo>
                      <a:pt x="1684" y="1"/>
                    </a:moveTo>
                    <a:cubicBezTo>
                      <a:pt x="1522" y="1"/>
                      <a:pt x="1378" y="55"/>
                      <a:pt x="1233" y="224"/>
                    </a:cubicBezTo>
                    <a:lnTo>
                      <a:pt x="1210" y="224"/>
                    </a:lnTo>
                    <a:lnTo>
                      <a:pt x="1210" y="247"/>
                    </a:lnTo>
                    <a:lnTo>
                      <a:pt x="1187" y="247"/>
                    </a:lnTo>
                    <a:cubicBezTo>
                      <a:pt x="936" y="749"/>
                      <a:pt x="0" y="1867"/>
                      <a:pt x="845" y="2278"/>
                    </a:cubicBezTo>
                    <a:cubicBezTo>
                      <a:pt x="1301" y="2483"/>
                      <a:pt x="1895" y="2552"/>
                      <a:pt x="2374" y="2689"/>
                    </a:cubicBezTo>
                    <a:cubicBezTo>
                      <a:pt x="2542" y="2741"/>
                      <a:pt x="2690" y="2784"/>
                      <a:pt x="2828" y="2784"/>
                    </a:cubicBezTo>
                    <a:cubicBezTo>
                      <a:pt x="2991" y="2784"/>
                      <a:pt x="3139" y="2725"/>
                      <a:pt x="3287" y="2552"/>
                    </a:cubicBezTo>
                    <a:cubicBezTo>
                      <a:pt x="3447" y="2346"/>
                      <a:pt x="3561" y="2004"/>
                      <a:pt x="3698" y="1776"/>
                    </a:cubicBezTo>
                    <a:cubicBezTo>
                      <a:pt x="3812" y="1570"/>
                      <a:pt x="4018" y="1296"/>
                      <a:pt x="4040" y="1045"/>
                    </a:cubicBezTo>
                    <a:cubicBezTo>
                      <a:pt x="4086" y="794"/>
                      <a:pt x="3926" y="589"/>
                      <a:pt x="3698" y="498"/>
                    </a:cubicBezTo>
                    <a:cubicBezTo>
                      <a:pt x="3241" y="269"/>
                      <a:pt x="2671" y="224"/>
                      <a:pt x="2169" y="87"/>
                    </a:cubicBezTo>
                    <a:cubicBezTo>
                      <a:pt x="1986" y="44"/>
                      <a:pt x="1828" y="1"/>
                      <a:pt x="16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7" name="Google Shape;1427;p33"/>
              <p:cNvSpPr/>
              <p:nvPr/>
            </p:nvSpPr>
            <p:spPr>
              <a:xfrm>
                <a:off x="8149962" y="907535"/>
                <a:ext cx="470218" cy="177832"/>
              </a:xfrm>
              <a:custGeom>
                <a:avLst/>
                <a:gdLst/>
                <a:ahLst/>
                <a:cxnLst/>
                <a:rect l="l" t="t" r="r" b="b"/>
                <a:pathLst>
                  <a:path w="12737" h="4817" extrusionOk="0">
                    <a:moveTo>
                      <a:pt x="1256" y="1"/>
                    </a:moveTo>
                    <a:cubicBezTo>
                      <a:pt x="1096" y="1"/>
                      <a:pt x="959" y="69"/>
                      <a:pt x="891" y="183"/>
                    </a:cubicBezTo>
                    <a:cubicBezTo>
                      <a:pt x="640" y="594"/>
                      <a:pt x="388" y="1005"/>
                      <a:pt x="137" y="1439"/>
                    </a:cubicBezTo>
                    <a:cubicBezTo>
                      <a:pt x="0" y="1667"/>
                      <a:pt x="137" y="1986"/>
                      <a:pt x="388" y="2032"/>
                    </a:cubicBezTo>
                    <a:cubicBezTo>
                      <a:pt x="2968" y="2557"/>
                      <a:pt x="6757" y="3424"/>
                      <a:pt x="11527" y="4794"/>
                    </a:cubicBezTo>
                    <a:cubicBezTo>
                      <a:pt x="11568" y="4809"/>
                      <a:pt x="11611" y="4817"/>
                      <a:pt x="11652" y="4817"/>
                    </a:cubicBezTo>
                    <a:cubicBezTo>
                      <a:pt x="11797" y="4817"/>
                      <a:pt x="11936" y="4730"/>
                      <a:pt x="12007" y="4588"/>
                    </a:cubicBezTo>
                    <a:cubicBezTo>
                      <a:pt x="12235" y="4086"/>
                      <a:pt x="12463" y="3653"/>
                      <a:pt x="12646" y="3265"/>
                    </a:cubicBezTo>
                    <a:cubicBezTo>
                      <a:pt x="12737" y="3059"/>
                      <a:pt x="12646" y="2808"/>
                      <a:pt x="12440" y="2717"/>
                    </a:cubicBezTo>
                    <a:cubicBezTo>
                      <a:pt x="7601" y="708"/>
                      <a:pt x="3333" y="160"/>
                      <a:pt x="125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8" name="Google Shape;1428;p33"/>
              <p:cNvSpPr/>
              <p:nvPr/>
            </p:nvSpPr>
            <p:spPr>
              <a:xfrm>
                <a:off x="8152473" y="907535"/>
                <a:ext cx="466896" cy="118025"/>
              </a:xfrm>
              <a:custGeom>
                <a:avLst/>
                <a:gdLst/>
                <a:ahLst/>
                <a:cxnLst/>
                <a:rect l="l" t="t" r="r" b="b"/>
                <a:pathLst>
                  <a:path w="12647" h="3197" extrusionOk="0">
                    <a:moveTo>
                      <a:pt x="1188" y="1"/>
                    </a:moveTo>
                    <a:cubicBezTo>
                      <a:pt x="1028" y="1"/>
                      <a:pt x="891" y="69"/>
                      <a:pt x="823" y="183"/>
                    </a:cubicBezTo>
                    <a:cubicBezTo>
                      <a:pt x="572" y="594"/>
                      <a:pt x="320" y="1005"/>
                      <a:pt x="69" y="1439"/>
                    </a:cubicBezTo>
                    <a:cubicBezTo>
                      <a:pt x="1" y="1530"/>
                      <a:pt x="1" y="1667"/>
                      <a:pt x="24" y="1758"/>
                    </a:cubicBezTo>
                    <a:cubicBezTo>
                      <a:pt x="47" y="1735"/>
                      <a:pt x="47" y="1712"/>
                      <a:pt x="69" y="1690"/>
                    </a:cubicBezTo>
                    <a:cubicBezTo>
                      <a:pt x="320" y="1279"/>
                      <a:pt x="572" y="868"/>
                      <a:pt x="823" y="457"/>
                    </a:cubicBezTo>
                    <a:cubicBezTo>
                      <a:pt x="882" y="338"/>
                      <a:pt x="994" y="270"/>
                      <a:pt x="1128" y="270"/>
                    </a:cubicBezTo>
                    <a:cubicBezTo>
                      <a:pt x="1148" y="270"/>
                      <a:pt x="1168" y="272"/>
                      <a:pt x="1188" y="274"/>
                    </a:cubicBezTo>
                    <a:cubicBezTo>
                      <a:pt x="3265" y="411"/>
                      <a:pt x="7533" y="959"/>
                      <a:pt x="12372" y="2968"/>
                    </a:cubicBezTo>
                    <a:cubicBezTo>
                      <a:pt x="12464" y="3014"/>
                      <a:pt x="12555" y="3105"/>
                      <a:pt x="12578" y="3196"/>
                    </a:cubicBezTo>
                    <a:cubicBezTo>
                      <a:pt x="12646" y="3014"/>
                      <a:pt x="12555" y="2785"/>
                      <a:pt x="12372" y="2717"/>
                    </a:cubicBezTo>
                    <a:cubicBezTo>
                      <a:pt x="7533" y="708"/>
                      <a:pt x="3265" y="160"/>
                      <a:pt x="1188" y="1"/>
                    </a:cubicBezTo>
                    <a:close/>
                  </a:path>
                </a:pathLst>
              </a:custGeom>
              <a:solidFill>
                <a:srgbClr val="7748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9" name="Google Shape;1429;p33"/>
              <p:cNvSpPr/>
              <p:nvPr/>
            </p:nvSpPr>
            <p:spPr>
              <a:xfrm>
                <a:off x="8166797" y="921933"/>
                <a:ext cx="89230" cy="32820"/>
              </a:xfrm>
              <a:custGeom>
                <a:avLst/>
                <a:gdLst/>
                <a:ahLst/>
                <a:cxnLst/>
                <a:rect l="l" t="t" r="r" b="b"/>
                <a:pathLst>
                  <a:path w="2417" h="889" extrusionOk="0">
                    <a:moveTo>
                      <a:pt x="1103" y="0"/>
                    </a:moveTo>
                    <a:cubicBezTo>
                      <a:pt x="1015" y="0"/>
                      <a:pt x="942" y="7"/>
                      <a:pt x="891" y="21"/>
                    </a:cubicBezTo>
                    <a:cubicBezTo>
                      <a:pt x="549" y="113"/>
                      <a:pt x="1" y="889"/>
                      <a:pt x="275" y="889"/>
                    </a:cubicBezTo>
                    <a:cubicBezTo>
                      <a:pt x="549" y="889"/>
                      <a:pt x="2398" y="432"/>
                      <a:pt x="2398" y="295"/>
                    </a:cubicBezTo>
                    <a:cubicBezTo>
                      <a:pt x="2417" y="180"/>
                      <a:pt x="1565" y="0"/>
                      <a:pt x="1103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0" name="Google Shape;1430;p33"/>
              <p:cNvSpPr/>
              <p:nvPr/>
            </p:nvSpPr>
            <p:spPr>
              <a:xfrm>
                <a:off x="8143206" y="902071"/>
                <a:ext cx="487016" cy="187282"/>
              </a:xfrm>
              <a:custGeom>
                <a:avLst/>
                <a:gdLst/>
                <a:ahLst/>
                <a:cxnLst/>
                <a:rect l="l" t="t" r="r" b="b"/>
                <a:pathLst>
                  <a:path w="13192" h="5073" extrusionOk="0">
                    <a:moveTo>
                      <a:pt x="1687" y="267"/>
                    </a:moveTo>
                    <a:cubicBezTo>
                      <a:pt x="2571" y="267"/>
                      <a:pt x="5604" y="818"/>
                      <a:pt x="6803" y="1107"/>
                    </a:cubicBezTo>
                    <a:cubicBezTo>
                      <a:pt x="7967" y="1381"/>
                      <a:pt x="9108" y="1701"/>
                      <a:pt x="10227" y="2089"/>
                    </a:cubicBezTo>
                    <a:cubicBezTo>
                      <a:pt x="10683" y="2248"/>
                      <a:pt x="11528" y="2545"/>
                      <a:pt x="11893" y="2705"/>
                    </a:cubicBezTo>
                    <a:cubicBezTo>
                      <a:pt x="13192" y="3161"/>
                      <a:pt x="12443" y="3935"/>
                      <a:pt x="12077" y="4687"/>
                    </a:cubicBezTo>
                    <a:lnTo>
                      <a:pt x="12077" y="4687"/>
                    </a:lnTo>
                    <a:cubicBezTo>
                      <a:pt x="11982" y="4766"/>
                      <a:pt x="11829" y="4799"/>
                      <a:pt x="11636" y="4799"/>
                    </a:cubicBezTo>
                    <a:cubicBezTo>
                      <a:pt x="10713" y="4799"/>
                      <a:pt x="8895" y="4041"/>
                      <a:pt x="8355" y="3892"/>
                    </a:cubicBezTo>
                    <a:cubicBezTo>
                      <a:pt x="7259" y="3595"/>
                      <a:pt x="6164" y="3321"/>
                      <a:pt x="5068" y="3070"/>
                    </a:cubicBezTo>
                    <a:cubicBezTo>
                      <a:pt x="4224" y="2865"/>
                      <a:pt x="3379" y="2659"/>
                      <a:pt x="2534" y="2477"/>
                    </a:cubicBezTo>
                    <a:cubicBezTo>
                      <a:pt x="2215" y="2408"/>
                      <a:pt x="1758" y="2294"/>
                      <a:pt x="1416" y="2226"/>
                    </a:cubicBezTo>
                    <a:cubicBezTo>
                      <a:pt x="982" y="2157"/>
                      <a:pt x="435" y="2066"/>
                      <a:pt x="480" y="1746"/>
                    </a:cubicBezTo>
                    <a:cubicBezTo>
                      <a:pt x="686" y="1335"/>
                      <a:pt x="1051" y="422"/>
                      <a:pt x="1485" y="286"/>
                    </a:cubicBezTo>
                    <a:cubicBezTo>
                      <a:pt x="1526" y="273"/>
                      <a:pt x="1594" y="267"/>
                      <a:pt x="1687" y="267"/>
                    </a:cubicBezTo>
                    <a:close/>
                    <a:moveTo>
                      <a:pt x="1567" y="0"/>
                    </a:moveTo>
                    <a:cubicBezTo>
                      <a:pt x="1369" y="0"/>
                      <a:pt x="1217" y="28"/>
                      <a:pt x="1142" y="103"/>
                    </a:cubicBezTo>
                    <a:cubicBezTo>
                      <a:pt x="914" y="308"/>
                      <a:pt x="1" y="1541"/>
                      <a:pt x="206" y="2020"/>
                    </a:cubicBezTo>
                    <a:cubicBezTo>
                      <a:pt x="389" y="2385"/>
                      <a:pt x="2763" y="2751"/>
                      <a:pt x="3447" y="2910"/>
                    </a:cubicBezTo>
                    <a:cubicBezTo>
                      <a:pt x="5274" y="3321"/>
                      <a:pt x="7122" y="3801"/>
                      <a:pt x="8948" y="4280"/>
                    </a:cubicBezTo>
                    <a:cubicBezTo>
                      <a:pt x="9548" y="4451"/>
                      <a:pt x="10701" y="5073"/>
                      <a:pt x="11547" y="5073"/>
                    </a:cubicBezTo>
                    <a:cubicBezTo>
                      <a:pt x="11821" y="5073"/>
                      <a:pt x="12062" y="5008"/>
                      <a:pt x="12243" y="4842"/>
                    </a:cubicBezTo>
                    <a:lnTo>
                      <a:pt x="12243" y="4842"/>
                    </a:lnTo>
                    <a:cubicBezTo>
                      <a:pt x="12258" y="4834"/>
                      <a:pt x="12271" y="4822"/>
                      <a:pt x="12281" y="4805"/>
                    </a:cubicBezTo>
                    <a:cubicBezTo>
                      <a:pt x="12578" y="4211"/>
                      <a:pt x="13148" y="3390"/>
                      <a:pt x="12920" y="3025"/>
                    </a:cubicBezTo>
                    <a:cubicBezTo>
                      <a:pt x="12669" y="2637"/>
                      <a:pt x="11687" y="2363"/>
                      <a:pt x="11277" y="2226"/>
                    </a:cubicBezTo>
                    <a:cubicBezTo>
                      <a:pt x="10227" y="1838"/>
                      <a:pt x="9154" y="1495"/>
                      <a:pt x="8058" y="1199"/>
                    </a:cubicBezTo>
                    <a:cubicBezTo>
                      <a:pt x="6483" y="765"/>
                      <a:pt x="4885" y="445"/>
                      <a:pt x="3288" y="240"/>
                    </a:cubicBezTo>
                    <a:cubicBezTo>
                      <a:pt x="2758" y="160"/>
                      <a:pt x="2036" y="0"/>
                      <a:pt x="15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sp>
        <p:nvSpPr>
          <p:cNvPr id="1431" name="Google Shape;1431;p33"/>
          <p:cNvSpPr/>
          <p:nvPr/>
        </p:nvSpPr>
        <p:spPr>
          <a:xfrm rot="-1799958">
            <a:off x="8138529" y="2508468"/>
            <a:ext cx="691599" cy="332534"/>
          </a:xfrm>
          <a:custGeom>
            <a:avLst/>
            <a:gdLst/>
            <a:ahLst/>
            <a:cxnLst/>
            <a:rect l="l" t="t" r="r" b="b"/>
            <a:pathLst>
              <a:path w="20632" h="13227" extrusionOk="0">
                <a:moveTo>
                  <a:pt x="7884" y="3833"/>
                </a:moveTo>
                <a:cubicBezTo>
                  <a:pt x="8872" y="3833"/>
                  <a:pt x="9259" y="7408"/>
                  <a:pt x="9241" y="7859"/>
                </a:cubicBezTo>
                <a:cubicBezTo>
                  <a:pt x="9230" y="8113"/>
                  <a:pt x="9201" y="8365"/>
                  <a:pt x="9154" y="8612"/>
                </a:cubicBezTo>
                <a:lnTo>
                  <a:pt x="9154" y="8612"/>
                </a:lnTo>
                <a:cubicBezTo>
                  <a:pt x="8667" y="8301"/>
                  <a:pt x="8227" y="7843"/>
                  <a:pt x="7868" y="7216"/>
                </a:cubicBezTo>
                <a:cubicBezTo>
                  <a:pt x="7613" y="6772"/>
                  <a:pt x="6835" y="4777"/>
                  <a:pt x="7304" y="4205"/>
                </a:cubicBezTo>
                <a:cubicBezTo>
                  <a:pt x="7517" y="3945"/>
                  <a:pt x="7710" y="3833"/>
                  <a:pt x="7884" y="3833"/>
                </a:cubicBezTo>
                <a:close/>
                <a:moveTo>
                  <a:pt x="17887" y="0"/>
                </a:moveTo>
                <a:cubicBezTo>
                  <a:pt x="17551" y="0"/>
                  <a:pt x="17235" y="158"/>
                  <a:pt x="17073" y="539"/>
                </a:cubicBezTo>
                <a:cubicBezTo>
                  <a:pt x="16234" y="2515"/>
                  <a:pt x="16370" y="4711"/>
                  <a:pt x="15210" y="6586"/>
                </a:cubicBezTo>
                <a:cubicBezTo>
                  <a:pt x="14268" y="8109"/>
                  <a:pt x="12589" y="9136"/>
                  <a:pt x="10986" y="9136"/>
                </a:cubicBezTo>
                <a:cubicBezTo>
                  <a:pt x="10879" y="9136"/>
                  <a:pt x="10773" y="9132"/>
                  <a:pt x="10668" y="9122"/>
                </a:cubicBezTo>
                <a:lnTo>
                  <a:pt x="10668" y="9122"/>
                </a:lnTo>
                <a:cubicBezTo>
                  <a:pt x="11240" y="7199"/>
                  <a:pt x="11201" y="4886"/>
                  <a:pt x="10167" y="3346"/>
                </a:cubicBezTo>
                <a:cubicBezTo>
                  <a:pt x="9598" y="2498"/>
                  <a:pt x="8621" y="1758"/>
                  <a:pt x="7599" y="1758"/>
                </a:cubicBezTo>
                <a:cubicBezTo>
                  <a:pt x="7249" y="1758"/>
                  <a:pt x="6893" y="1845"/>
                  <a:pt x="6546" y="2045"/>
                </a:cubicBezTo>
                <a:cubicBezTo>
                  <a:pt x="3518" y="3796"/>
                  <a:pt x="5934" y="8449"/>
                  <a:pt x="8473" y="10369"/>
                </a:cubicBezTo>
                <a:lnTo>
                  <a:pt x="8473" y="10369"/>
                </a:lnTo>
                <a:cubicBezTo>
                  <a:pt x="7830" y="11391"/>
                  <a:pt x="6832" y="12090"/>
                  <a:pt x="5656" y="12090"/>
                </a:cubicBezTo>
                <a:cubicBezTo>
                  <a:pt x="5064" y="12090"/>
                  <a:pt x="4427" y="11913"/>
                  <a:pt x="3767" y="11510"/>
                </a:cubicBezTo>
                <a:cubicBezTo>
                  <a:pt x="2521" y="10750"/>
                  <a:pt x="1483" y="9337"/>
                  <a:pt x="993" y="7965"/>
                </a:cubicBezTo>
                <a:cubicBezTo>
                  <a:pt x="913" y="7740"/>
                  <a:pt x="727" y="7640"/>
                  <a:pt x="543" y="7640"/>
                </a:cubicBezTo>
                <a:cubicBezTo>
                  <a:pt x="269" y="7640"/>
                  <a:pt x="0" y="7860"/>
                  <a:pt x="90" y="8214"/>
                </a:cubicBezTo>
                <a:cubicBezTo>
                  <a:pt x="804" y="11020"/>
                  <a:pt x="3468" y="13227"/>
                  <a:pt x="6038" y="13227"/>
                </a:cubicBezTo>
                <a:cubicBezTo>
                  <a:pt x="7413" y="13227"/>
                  <a:pt x="8760" y="12596"/>
                  <a:pt x="9768" y="11088"/>
                </a:cubicBezTo>
                <a:lnTo>
                  <a:pt x="9768" y="11088"/>
                </a:lnTo>
                <a:cubicBezTo>
                  <a:pt x="9855" y="11117"/>
                  <a:pt x="9942" y="11142"/>
                  <a:pt x="10027" y="11161"/>
                </a:cubicBezTo>
                <a:cubicBezTo>
                  <a:pt x="10456" y="11258"/>
                  <a:pt x="10886" y="11304"/>
                  <a:pt x="11313" y="11304"/>
                </a:cubicBezTo>
                <a:cubicBezTo>
                  <a:pt x="16157" y="11304"/>
                  <a:pt x="20632" y="5371"/>
                  <a:pt x="19070" y="800"/>
                </a:cubicBezTo>
                <a:cubicBezTo>
                  <a:pt x="18911" y="336"/>
                  <a:pt x="18378" y="0"/>
                  <a:pt x="178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grpSp>
        <p:nvGrpSpPr>
          <p:cNvPr id="1432" name="Google Shape;1432;p33"/>
          <p:cNvGrpSpPr/>
          <p:nvPr/>
        </p:nvGrpSpPr>
        <p:grpSpPr>
          <a:xfrm>
            <a:off x="7912982" y="802384"/>
            <a:ext cx="788157" cy="596096"/>
            <a:chOff x="7912979" y="212593"/>
            <a:chExt cx="788157" cy="794794"/>
          </a:xfrm>
        </p:grpSpPr>
        <p:grpSp>
          <p:nvGrpSpPr>
            <p:cNvPr id="1433" name="Google Shape;1433;p33"/>
            <p:cNvGrpSpPr/>
            <p:nvPr/>
          </p:nvGrpSpPr>
          <p:grpSpPr>
            <a:xfrm rot="2700000">
              <a:off x="8087019" y="338139"/>
              <a:ext cx="476456" cy="586718"/>
              <a:chOff x="3405953" y="2091856"/>
              <a:chExt cx="400887" cy="493661"/>
            </a:xfrm>
          </p:grpSpPr>
          <p:sp>
            <p:nvSpPr>
              <p:cNvPr id="1434" name="Google Shape;1434;p33"/>
              <p:cNvSpPr/>
              <p:nvPr/>
            </p:nvSpPr>
            <p:spPr>
              <a:xfrm>
                <a:off x="3405953" y="2095179"/>
                <a:ext cx="389332" cy="486794"/>
              </a:xfrm>
              <a:custGeom>
                <a:avLst/>
                <a:gdLst/>
                <a:ahLst/>
                <a:cxnLst/>
                <a:rect l="l" t="t" r="r" b="b"/>
                <a:pathLst>
                  <a:path w="10546" h="13186" extrusionOk="0">
                    <a:moveTo>
                      <a:pt x="6774" y="1"/>
                    </a:moveTo>
                    <a:cubicBezTo>
                      <a:pt x="6216" y="1"/>
                      <a:pt x="5573" y="410"/>
                      <a:pt x="5019" y="1357"/>
                    </a:cubicBezTo>
                    <a:cubicBezTo>
                      <a:pt x="4037" y="3046"/>
                      <a:pt x="5201" y="4530"/>
                      <a:pt x="4539" y="4713"/>
                    </a:cubicBezTo>
                    <a:cubicBezTo>
                      <a:pt x="4526" y="4716"/>
                      <a:pt x="4513" y="4718"/>
                      <a:pt x="4500" y="4718"/>
                    </a:cubicBezTo>
                    <a:cubicBezTo>
                      <a:pt x="4118" y="4718"/>
                      <a:pt x="3951" y="3123"/>
                      <a:pt x="3421" y="2681"/>
                    </a:cubicBezTo>
                    <a:cubicBezTo>
                      <a:pt x="3062" y="2378"/>
                      <a:pt x="2700" y="2232"/>
                      <a:pt x="2382" y="2232"/>
                    </a:cubicBezTo>
                    <a:cubicBezTo>
                      <a:pt x="1670" y="2232"/>
                      <a:pt x="1175" y="2967"/>
                      <a:pt x="1412" y="4325"/>
                    </a:cubicBezTo>
                    <a:cubicBezTo>
                      <a:pt x="1732" y="6128"/>
                      <a:pt x="3056" y="6676"/>
                      <a:pt x="3352" y="6950"/>
                    </a:cubicBezTo>
                    <a:cubicBezTo>
                      <a:pt x="3665" y="7218"/>
                      <a:pt x="3672" y="7726"/>
                      <a:pt x="3158" y="7726"/>
                    </a:cubicBezTo>
                    <a:cubicBezTo>
                      <a:pt x="3147" y="7726"/>
                      <a:pt x="3136" y="7726"/>
                      <a:pt x="3124" y="7726"/>
                    </a:cubicBezTo>
                    <a:cubicBezTo>
                      <a:pt x="2690" y="7703"/>
                      <a:pt x="2531" y="7087"/>
                      <a:pt x="1800" y="6539"/>
                    </a:cubicBezTo>
                    <a:cubicBezTo>
                      <a:pt x="1620" y="6404"/>
                      <a:pt x="1411" y="6334"/>
                      <a:pt x="1207" y="6334"/>
                    </a:cubicBezTo>
                    <a:cubicBezTo>
                      <a:pt x="582" y="6334"/>
                      <a:pt x="1" y="6988"/>
                      <a:pt x="431" y="8433"/>
                    </a:cubicBezTo>
                    <a:cubicBezTo>
                      <a:pt x="887" y="9985"/>
                      <a:pt x="2325" y="10556"/>
                      <a:pt x="2599" y="11081"/>
                    </a:cubicBezTo>
                    <a:cubicBezTo>
                      <a:pt x="2987" y="11811"/>
                      <a:pt x="3010" y="12496"/>
                      <a:pt x="2941" y="12975"/>
                    </a:cubicBezTo>
                    <a:cubicBezTo>
                      <a:pt x="2926" y="13103"/>
                      <a:pt x="3032" y="13186"/>
                      <a:pt x="3136" y="13186"/>
                    </a:cubicBezTo>
                    <a:cubicBezTo>
                      <a:pt x="3181" y="13186"/>
                      <a:pt x="3226" y="13170"/>
                      <a:pt x="3261" y="13135"/>
                    </a:cubicBezTo>
                    <a:cubicBezTo>
                      <a:pt x="4149" y="12203"/>
                      <a:pt x="5100" y="11601"/>
                      <a:pt x="6287" y="11601"/>
                    </a:cubicBezTo>
                    <a:cubicBezTo>
                      <a:pt x="6351" y="11601"/>
                      <a:pt x="6415" y="11602"/>
                      <a:pt x="6479" y="11606"/>
                    </a:cubicBezTo>
                    <a:cubicBezTo>
                      <a:pt x="6543" y="11609"/>
                      <a:pt x="6607" y="11610"/>
                      <a:pt x="6670" y="11610"/>
                    </a:cubicBezTo>
                    <a:cubicBezTo>
                      <a:pt x="8237" y="11610"/>
                      <a:pt x="9620" y="10806"/>
                      <a:pt x="9401" y="9666"/>
                    </a:cubicBezTo>
                    <a:cubicBezTo>
                      <a:pt x="9261" y="8926"/>
                      <a:pt x="8053" y="8572"/>
                      <a:pt x="7004" y="8572"/>
                    </a:cubicBezTo>
                    <a:cubicBezTo>
                      <a:pt x="6855" y="8572"/>
                      <a:pt x="6710" y="8579"/>
                      <a:pt x="6571" y="8593"/>
                    </a:cubicBezTo>
                    <a:cubicBezTo>
                      <a:pt x="6432" y="8608"/>
                      <a:pt x="6306" y="8614"/>
                      <a:pt x="6194" y="8614"/>
                    </a:cubicBezTo>
                    <a:cubicBezTo>
                      <a:pt x="5090" y="8614"/>
                      <a:pt x="5261" y="7958"/>
                      <a:pt x="6297" y="7771"/>
                    </a:cubicBezTo>
                    <a:cubicBezTo>
                      <a:pt x="6411" y="7754"/>
                      <a:pt x="6544" y="7749"/>
                      <a:pt x="6691" y="7749"/>
                    </a:cubicBezTo>
                    <a:cubicBezTo>
                      <a:pt x="6867" y="7749"/>
                      <a:pt x="7063" y="7756"/>
                      <a:pt x="7271" y="7756"/>
                    </a:cubicBezTo>
                    <a:cubicBezTo>
                      <a:pt x="8032" y="7756"/>
                      <a:pt x="8945" y="7665"/>
                      <a:pt x="9584" y="6813"/>
                    </a:cubicBezTo>
                    <a:cubicBezTo>
                      <a:pt x="10546" y="5579"/>
                      <a:pt x="9668" y="4479"/>
                      <a:pt x="8566" y="4479"/>
                    </a:cubicBezTo>
                    <a:cubicBezTo>
                      <a:pt x="8466" y="4479"/>
                      <a:pt x="8363" y="4488"/>
                      <a:pt x="8260" y="4507"/>
                    </a:cubicBezTo>
                    <a:cubicBezTo>
                      <a:pt x="7344" y="4663"/>
                      <a:pt x="6912" y="5210"/>
                      <a:pt x="6608" y="5210"/>
                    </a:cubicBezTo>
                    <a:cubicBezTo>
                      <a:pt x="6510" y="5210"/>
                      <a:pt x="6426" y="5154"/>
                      <a:pt x="6342" y="5009"/>
                    </a:cubicBezTo>
                    <a:cubicBezTo>
                      <a:pt x="6000" y="4370"/>
                      <a:pt x="8237" y="3800"/>
                      <a:pt x="8123" y="1700"/>
                    </a:cubicBezTo>
                    <a:cubicBezTo>
                      <a:pt x="8046" y="655"/>
                      <a:pt x="7479" y="1"/>
                      <a:pt x="677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5" name="Google Shape;1435;p33"/>
              <p:cNvSpPr/>
              <p:nvPr/>
            </p:nvSpPr>
            <p:spPr>
              <a:xfrm>
                <a:off x="3524606" y="2138114"/>
                <a:ext cx="132718" cy="427431"/>
              </a:xfrm>
              <a:custGeom>
                <a:avLst/>
                <a:gdLst/>
                <a:ahLst/>
                <a:cxnLst/>
                <a:rect l="l" t="t" r="r" b="b"/>
                <a:pathLst>
                  <a:path w="3595" h="11578" extrusionOk="0">
                    <a:moveTo>
                      <a:pt x="3439" y="0"/>
                    </a:moveTo>
                    <a:cubicBezTo>
                      <a:pt x="3408" y="0"/>
                      <a:pt x="3377" y="17"/>
                      <a:pt x="3357" y="57"/>
                    </a:cubicBezTo>
                    <a:cubicBezTo>
                      <a:pt x="2718" y="1404"/>
                      <a:pt x="2170" y="2819"/>
                      <a:pt x="1759" y="4257"/>
                    </a:cubicBezTo>
                    <a:cubicBezTo>
                      <a:pt x="1074" y="6631"/>
                      <a:pt x="1029" y="9119"/>
                      <a:pt x="47" y="11402"/>
                    </a:cubicBezTo>
                    <a:cubicBezTo>
                      <a:pt x="0" y="11495"/>
                      <a:pt x="81" y="11578"/>
                      <a:pt x="151" y="11578"/>
                    </a:cubicBezTo>
                    <a:cubicBezTo>
                      <a:pt x="184" y="11578"/>
                      <a:pt x="215" y="11559"/>
                      <a:pt x="230" y="11516"/>
                    </a:cubicBezTo>
                    <a:cubicBezTo>
                      <a:pt x="1097" y="9530"/>
                      <a:pt x="1257" y="7430"/>
                      <a:pt x="1713" y="5330"/>
                    </a:cubicBezTo>
                    <a:cubicBezTo>
                      <a:pt x="2101" y="3550"/>
                      <a:pt x="2786" y="1815"/>
                      <a:pt x="3562" y="172"/>
                    </a:cubicBezTo>
                    <a:cubicBezTo>
                      <a:pt x="3594" y="91"/>
                      <a:pt x="3514" y="0"/>
                      <a:pt x="34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6" name="Google Shape;1436;p33"/>
              <p:cNvSpPr/>
              <p:nvPr/>
            </p:nvSpPr>
            <p:spPr>
              <a:xfrm>
                <a:off x="3460591" y="2191607"/>
                <a:ext cx="52275" cy="111823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3029" extrusionOk="0">
                    <a:moveTo>
                      <a:pt x="754" y="1"/>
                    </a:moveTo>
                    <a:cubicBezTo>
                      <a:pt x="229" y="1"/>
                      <a:pt x="1" y="1393"/>
                      <a:pt x="480" y="2260"/>
                    </a:cubicBezTo>
                    <a:cubicBezTo>
                      <a:pt x="745" y="2764"/>
                      <a:pt x="895" y="3029"/>
                      <a:pt x="1009" y="3029"/>
                    </a:cubicBezTo>
                    <a:cubicBezTo>
                      <a:pt x="1092" y="3029"/>
                      <a:pt x="1157" y="2890"/>
                      <a:pt x="1233" y="2603"/>
                    </a:cubicBezTo>
                    <a:cubicBezTo>
                      <a:pt x="1416" y="1941"/>
                      <a:pt x="1096" y="1"/>
                      <a:pt x="75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7" name="Google Shape;1437;p33"/>
              <p:cNvSpPr/>
              <p:nvPr/>
            </p:nvSpPr>
            <p:spPr>
              <a:xfrm>
                <a:off x="3672091" y="2114487"/>
                <a:ext cx="25325" cy="89045"/>
              </a:xfrm>
              <a:custGeom>
                <a:avLst/>
                <a:gdLst/>
                <a:ahLst/>
                <a:cxnLst/>
                <a:rect l="l" t="t" r="r" b="b"/>
                <a:pathLst>
                  <a:path w="686" h="2412" extrusionOk="0">
                    <a:moveTo>
                      <a:pt x="203" y="0"/>
                    </a:moveTo>
                    <a:cubicBezTo>
                      <a:pt x="189" y="0"/>
                      <a:pt x="174" y="4"/>
                      <a:pt x="161" y="13"/>
                    </a:cubicBezTo>
                    <a:cubicBezTo>
                      <a:pt x="1" y="81"/>
                      <a:pt x="46" y="926"/>
                      <a:pt x="24" y="1314"/>
                    </a:cubicBezTo>
                    <a:cubicBezTo>
                      <a:pt x="24" y="1669"/>
                      <a:pt x="67" y="2411"/>
                      <a:pt x="258" y="2411"/>
                    </a:cubicBezTo>
                    <a:cubicBezTo>
                      <a:pt x="263" y="2411"/>
                      <a:pt x="269" y="2411"/>
                      <a:pt x="275" y="2409"/>
                    </a:cubicBezTo>
                    <a:cubicBezTo>
                      <a:pt x="480" y="2364"/>
                      <a:pt x="686" y="1405"/>
                      <a:pt x="663" y="994"/>
                    </a:cubicBezTo>
                    <a:cubicBezTo>
                      <a:pt x="621" y="614"/>
                      <a:pt x="383" y="0"/>
                      <a:pt x="20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8" name="Google Shape;1438;p33"/>
              <p:cNvSpPr/>
              <p:nvPr/>
            </p:nvSpPr>
            <p:spPr>
              <a:xfrm>
                <a:off x="3469008" y="2288516"/>
                <a:ext cx="31232" cy="41348"/>
              </a:xfrm>
              <a:custGeom>
                <a:avLst/>
                <a:gdLst/>
                <a:ahLst/>
                <a:cxnLst/>
                <a:rect l="l" t="t" r="r" b="b"/>
                <a:pathLst>
                  <a:path w="846" h="112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29" y="503"/>
                      <a:pt x="549" y="868"/>
                      <a:pt x="845" y="1119"/>
                    </a:cubicBezTo>
                    <a:cubicBezTo>
                      <a:pt x="617" y="708"/>
                      <a:pt x="320" y="320"/>
                      <a:pt x="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9" name="Google Shape;1439;p33"/>
              <p:cNvSpPr/>
              <p:nvPr/>
            </p:nvSpPr>
            <p:spPr>
              <a:xfrm>
                <a:off x="3408352" y="2091856"/>
                <a:ext cx="398487" cy="493661"/>
              </a:xfrm>
              <a:custGeom>
                <a:avLst/>
                <a:gdLst/>
                <a:ahLst/>
                <a:cxnLst/>
                <a:rect l="l" t="t" r="r" b="b"/>
                <a:pathLst>
                  <a:path w="10794" h="13372" extrusionOk="0">
                    <a:moveTo>
                      <a:pt x="6801" y="428"/>
                    </a:moveTo>
                    <a:cubicBezTo>
                      <a:pt x="7178" y="428"/>
                      <a:pt x="7557" y="567"/>
                      <a:pt x="7875" y="1333"/>
                    </a:cubicBezTo>
                    <a:cubicBezTo>
                      <a:pt x="8332" y="2360"/>
                      <a:pt x="7533" y="3365"/>
                      <a:pt x="6894" y="4027"/>
                    </a:cubicBezTo>
                    <a:cubicBezTo>
                      <a:pt x="6597" y="4323"/>
                      <a:pt x="5638" y="5031"/>
                      <a:pt x="6460" y="5396"/>
                    </a:cubicBezTo>
                    <a:cubicBezTo>
                      <a:pt x="6496" y="5413"/>
                      <a:pt x="6529" y="5420"/>
                      <a:pt x="6559" y="5420"/>
                    </a:cubicBezTo>
                    <a:cubicBezTo>
                      <a:pt x="6714" y="5420"/>
                      <a:pt x="6789" y="5227"/>
                      <a:pt x="6914" y="5227"/>
                    </a:cubicBezTo>
                    <a:cubicBezTo>
                      <a:pt x="6929" y="5227"/>
                      <a:pt x="6945" y="5230"/>
                      <a:pt x="6962" y="5236"/>
                    </a:cubicBezTo>
                    <a:cubicBezTo>
                      <a:pt x="7384" y="5072"/>
                      <a:pt x="7822" y="4997"/>
                      <a:pt x="8224" y="4997"/>
                    </a:cubicBezTo>
                    <a:cubicBezTo>
                      <a:pt x="9780" y="4997"/>
                      <a:pt x="10793" y="6128"/>
                      <a:pt x="8218" y="7633"/>
                    </a:cubicBezTo>
                    <a:cubicBezTo>
                      <a:pt x="7886" y="7703"/>
                      <a:pt x="7568" y="7733"/>
                      <a:pt x="7243" y="7733"/>
                    </a:cubicBezTo>
                    <a:cubicBezTo>
                      <a:pt x="7143" y="7733"/>
                      <a:pt x="7042" y="7730"/>
                      <a:pt x="6939" y="7724"/>
                    </a:cubicBezTo>
                    <a:cubicBezTo>
                      <a:pt x="6574" y="7770"/>
                      <a:pt x="5433" y="7679"/>
                      <a:pt x="5296" y="8249"/>
                    </a:cubicBezTo>
                    <a:cubicBezTo>
                      <a:pt x="5185" y="8792"/>
                      <a:pt x="5874" y="8881"/>
                      <a:pt x="6595" y="8881"/>
                    </a:cubicBezTo>
                    <a:cubicBezTo>
                      <a:pt x="6950" y="8881"/>
                      <a:pt x="7313" y="8860"/>
                      <a:pt x="7592" y="8860"/>
                    </a:cubicBezTo>
                    <a:cubicBezTo>
                      <a:pt x="7796" y="8860"/>
                      <a:pt x="7955" y="8871"/>
                      <a:pt x="8035" y="8911"/>
                    </a:cubicBezTo>
                    <a:cubicBezTo>
                      <a:pt x="8857" y="9048"/>
                      <a:pt x="9016" y="9779"/>
                      <a:pt x="8514" y="11102"/>
                    </a:cubicBezTo>
                    <a:cubicBezTo>
                      <a:pt x="7926" y="11427"/>
                      <a:pt x="7320" y="11589"/>
                      <a:pt x="6663" y="11589"/>
                    </a:cubicBezTo>
                    <a:cubicBezTo>
                      <a:pt x="6581" y="11589"/>
                      <a:pt x="6498" y="11587"/>
                      <a:pt x="6414" y="11582"/>
                    </a:cubicBezTo>
                    <a:cubicBezTo>
                      <a:pt x="5844" y="11627"/>
                      <a:pt x="5410" y="11627"/>
                      <a:pt x="4862" y="11856"/>
                    </a:cubicBezTo>
                    <a:cubicBezTo>
                      <a:pt x="4520" y="11993"/>
                      <a:pt x="4292" y="12244"/>
                      <a:pt x="3949" y="12403"/>
                    </a:cubicBezTo>
                    <a:cubicBezTo>
                      <a:pt x="3797" y="12647"/>
                      <a:pt x="3604" y="12769"/>
                      <a:pt x="3378" y="12769"/>
                    </a:cubicBezTo>
                    <a:cubicBezTo>
                      <a:pt x="3264" y="12769"/>
                      <a:pt x="3143" y="12738"/>
                      <a:pt x="3013" y="12677"/>
                    </a:cubicBezTo>
                    <a:cubicBezTo>
                      <a:pt x="3013" y="12495"/>
                      <a:pt x="3036" y="12335"/>
                      <a:pt x="2991" y="12175"/>
                    </a:cubicBezTo>
                    <a:cubicBezTo>
                      <a:pt x="2625" y="11148"/>
                      <a:pt x="2557" y="11034"/>
                      <a:pt x="1758" y="10281"/>
                    </a:cubicBezTo>
                    <a:cubicBezTo>
                      <a:pt x="1438" y="10007"/>
                      <a:pt x="1142" y="9710"/>
                      <a:pt x="891" y="9368"/>
                    </a:cubicBezTo>
                    <a:cubicBezTo>
                      <a:pt x="228" y="8540"/>
                      <a:pt x="115" y="6791"/>
                      <a:pt x="1148" y="6791"/>
                    </a:cubicBezTo>
                    <a:cubicBezTo>
                      <a:pt x="1397" y="6791"/>
                      <a:pt x="1711" y="6892"/>
                      <a:pt x="2100" y="7131"/>
                    </a:cubicBezTo>
                    <a:cubicBezTo>
                      <a:pt x="2374" y="7245"/>
                      <a:pt x="2443" y="7679"/>
                      <a:pt x="2740" y="7816"/>
                    </a:cubicBezTo>
                    <a:cubicBezTo>
                      <a:pt x="2899" y="7878"/>
                      <a:pt x="3033" y="7905"/>
                      <a:pt x="3144" y="7905"/>
                    </a:cubicBezTo>
                    <a:cubicBezTo>
                      <a:pt x="3603" y="7905"/>
                      <a:pt x="3650" y="7427"/>
                      <a:pt x="3356" y="6948"/>
                    </a:cubicBezTo>
                    <a:cubicBezTo>
                      <a:pt x="3128" y="6583"/>
                      <a:pt x="2557" y="6400"/>
                      <a:pt x="2260" y="6081"/>
                    </a:cubicBezTo>
                    <a:cubicBezTo>
                      <a:pt x="1712" y="5442"/>
                      <a:pt x="1438" y="4711"/>
                      <a:pt x="1393" y="3867"/>
                    </a:cubicBezTo>
                    <a:cubicBezTo>
                      <a:pt x="1572" y="2949"/>
                      <a:pt x="2014" y="2525"/>
                      <a:pt x="2486" y="2525"/>
                    </a:cubicBezTo>
                    <a:cubicBezTo>
                      <a:pt x="2976" y="2525"/>
                      <a:pt x="3499" y="2984"/>
                      <a:pt x="3789" y="3821"/>
                    </a:cubicBezTo>
                    <a:cubicBezTo>
                      <a:pt x="3968" y="4222"/>
                      <a:pt x="3972" y="4732"/>
                      <a:pt x="4418" y="4905"/>
                    </a:cubicBezTo>
                    <a:lnTo>
                      <a:pt x="4418" y="4905"/>
                    </a:lnTo>
                    <a:cubicBezTo>
                      <a:pt x="4428" y="4911"/>
                      <a:pt x="4438" y="4915"/>
                      <a:pt x="4450" y="4916"/>
                    </a:cubicBezTo>
                    <a:lnTo>
                      <a:pt x="4450" y="4916"/>
                    </a:lnTo>
                    <a:cubicBezTo>
                      <a:pt x="4450" y="4916"/>
                      <a:pt x="4451" y="4917"/>
                      <a:pt x="4451" y="4917"/>
                    </a:cubicBezTo>
                    <a:cubicBezTo>
                      <a:pt x="4464" y="4921"/>
                      <a:pt x="4475" y="4923"/>
                      <a:pt x="4486" y="4923"/>
                    </a:cubicBezTo>
                    <a:cubicBezTo>
                      <a:pt x="4526" y="4923"/>
                      <a:pt x="4554" y="4897"/>
                      <a:pt x="4569" y="4863"/>
                    </a:cubicBezTo>
                    <a:lnTo>
                      <a:pt x="4569" y="4863"/>
                    </a:lnTo>
                    <a:cubicBezTo>
                      <a:pt x="4849" y="4676"/>
                      <a:pt x="4728" y="4554"/>
                      <a:pt x="4771" y="4186"/>
                    </a:cubicBezTo>
                    <a:cubicBezTo>
                      <a:pt x="4725" y="3798"/>
                      <a:pt x="4680" y="3410"/>
                      <a:pt x="4657" y="3022"/>
                    </a:cubicBezTo>
                    <a:cubicBezTo>
                      <a:pt x="4634" y="1744"/>
                      <a:pt x="5547" y="489"/>
                      <a:pt x="6551" y="443"/>
                    </a:cubicBezTo>
                    <a:cubicBezTo>
                      <a:pt x="6634" y="435"/>
                      <a:pt x="6717" y="428"/>
                      <a:pt x="6801" y="428"/>
                    </a:cubicBezTo>
                    <a:close/>
                    <a:moveTo>
                      <a:pt x="6674" y="0"/>
                    </a:moveTo>
                    <a:cubicBezTo>
                      <a:pt x="6456" y="0"/>
                      <a:pt x="6223" y="53"/>
                      <a:pt x="5981" y="169"/>
                    </a:cubicBezTo>
                    <a:cubicBezTo>
                      <a:pt x="5342" y="512"/>
                      <a:pt x="4817" y="1310"/>
                      <a:pt x="4588" y="1972"/>
                    </a:cubicBezTo>
                    <a:cubicBezTo>
                      <a:pt x="4436" y="2407"/>
                      <a:pt x="4677" y="4307"/>
                      <a:pt x="4445" y="4668"/>
                    </a:cubicBezTo>
                    <a:lnTo>
                      <a:pt x="4445" y="4668"/>
                    </a:lnTo>
                    <a:cubicBezTo>
                      <a:pt x="3805" y="4372"/>
                      <a:pt x="4078" y="2694"/>
                      <a:pt x="2899" y="2360"/>
                    </a:cubicBezTo>
                    <a:cubicBezTo>
                      <a:pt x="2676" y="2289"/>
                      <a:pt x="2471" y="2241"/>
                      <a:pt x="2279" y="2241"/>
                    </a:cubicBezTo>
                    <a:cubicBezTo>
                      <a:pt x="2037" y="2241"/>
                      <a:pt x="1814" y="2317"/>
                      <a:pt x="1598" y="2520"/>
                    </a:cubicBezTo>
                    <a:cubicBezTo>
                      <a:pt x="959" y="3091"/>
                      <a:pt x="1142" y="4301"/>
                      <a:pt x="1370" y="5008"/>
                    </a:cubicBezTo>
                    <a:cubicBezTo>
                      <a:pt x="1507" y="5396"/>
                      <a:pt x="1712" y="5761"/>
                      <a:pt x="1986" y="6081"/>
                    </a:cubicBezTo>
                    <a:cubicBezTo>
                      <a:pt x="2123" y="6263"/>
                      <a:pt x="2899" y="6766"/>
                      <a:pt x="2991" y="6971"/>
                    </a:cubicBezTo>
                    <a:cubicBezTo>
                      <a:pt x="3165" y="7345"/>
                      <a:pt x="3154" y="7481"/>
                      <a:pt x="3046" y="7481"/>
                    </a:cubicBezTo>
                    <a:cubicBezTo>
                      <a:pt x="2762" y="7481"/>
                      <a:pt x="1804" y="6537"/>
                      <a:pt x="1803" y="6537"/>
                    </a:cubicBezTo>
                    <a:lnTo>
                      <a:pt x="1803" y="6537"/>
                    </a:lnTo>
                    <a:cubicBezTo>
                      <a:pt x="1803" y="6537"/>
                      <a:pt x="1804" y="6537"/>
                      <a:pt x="1804" y="6537"/>
                    </a:cubicBezTo>
                    <a:cubicBezTo>
                      <a:pt x="1574" y="6412"/>
                      <a:pt x="1383" y="6306"/>
                      <a:pt x="1143" y="6306"/>
                    </a:cubicBezTo>
                    <a:cubicBezTo>
                      <a:pt x="1120" y="6306"/>
                      <a:pt x="1097" y="6307"/>
                      <a:pt x="1073" y="6309"/>
                    </a:cubicBezTo>
                    <a:cubicBezTo>
                      <a:pt x="480" y="6378"/>
                      <a:pt x="183" y="6857"/>
                      <a:pt x="115" y="7405"/>
                    </a:cubicBezTo>
                    <a:cubicBezTo>
                      <a:pt x="0" y="8272"/>
                      <a:pt x="457" y="9231"/>
                      <a:pt x="1005" y="9870"/>
                    </a:cubicBezTo>
                    <a:cubicBezTo>
                      <a:pt x="1553" y="10532"/>
                      <a:pt x="2329" y="10851"/>
                      <a:pt x="2648" y="11742"/>
                    </a:cubicBezTo>
                    <a:cubicBezTo>
                      <a:pt x="2831" y="12267"/>
                      <a:pt x="2625" y="12837"/>
                      <a:pt x="2899" y="13317"/>
                    </a:cubicBezTo>
                    <a:cubicBezTo>
                      <a:pt x="2916" y="13350"/>
                      <a:pt x="2945" y="13371"/>
                      <a:pt x="2977" y="13371"/>
                    </a:cubicBezTo>
                    <a:cubicBezTo>
                      <a:pt x="2989" y="13371"/>
                      <a:pt x="3001" y="13368"/>
                      <a:pt x="3013" y="13362"/>
                    </a:cubicBezTo>
                    <a:cubicBezTo>
                      <a:pt x="3516" y="13271"/>
                      <a:pt x="3059" y="13339"/>
                      <a:pt x="3698" y="12906"/>
                    </a:cubicBezTo>
                    <a:cubicBezTo>
                      <a:pt x="4702" y="12198"/>
                      <a:pt x="5159" y="11924"/>
                      <a:pt x="6414" y="11810"/>
                    </a:cubicBezTo>
                    <a:cubicBezTo>
                      <a:pt x="7305" y="11719"/>
                      <a:pt x="8332" y="11719"/>
                      <a:pt x="8994" y="11011"/>
                    </a:cubicBezTo>
                    <a:cubicBezTo>
                      <a:pt x="9678" y="10304"/>
                      <a:pt x="9587" y="9391"/>
                      <a:pt x="8720" y="8911"/>
                    </a:cubicBezTo>
                    <a:cubicBezTo>
                      <a:pt x="8355" y="8706"/>
                      <a:pt x="6688" y="8637"/>
                      <a:pt x="6506" y="8569"/>
                    </a:cubicBezTo>
                    <a:cubicBezTo>
                      <a:pt x="6043" y="8415"/>
                      <a:pt x="5708" y="8111"/>
                      <a:pt x="6158" y="8111"/>
                    </a:cubicBezTo>
                    <a:cubicBezTo>
                      <a:pt x="6174" y="8111"/>
                      <a:pt x="6191" y="8112"/>
                      <a:pt x="6209" y="8112"/>
                    </a:cubicBezTo>
                    <a:cubicBezTo>
                      <a:pt x="6235" y="8113"/>
                      <a:pt x="6262" y="8113"/>
                      <a:pt x="6290" y="8113"/>
                    </a:cubicBezTo>
                    <a:cubicBezTo>
                      <a:pt x="7126" y="8113"/>
                      <a:pt x="8544" y="7790"/>
                      <a:pt x="8743" y="7701"/>
                    </a:cubicBezTo>
                    <a:cubicBezTo>
                      <a:pt x="9633" y="7245"/>
                      <a:pt x="10454" y="6058"/>
                      <a:pt x="9793" y="5099"/>
                    </a:cubicBezTo>
                    <a:cubicBezTo>
                      <a:pt x="9541" y="4711"/>
                      <a:pt x="9108" y="4506"/>
                      <a:pt x="8651" y="4460"/>
                    </a:cubicBezTo>
                    <a:cubicBezTo>
                      <a:pt x="8634" y="4458"/>
                      <a:pt x="8616" y="4457"/>
                      <a:pt x="8596" y="4457"/>
                    </a:cubicBezTo>
                    <a:cubicBezTo>
                      <a:pt x="8207" y="4457"/>
                      <a:pt x="7346" y="4889"/>
                      <a:pt x="6906" y="4889"/>
                    </a:cubicBezTo>
                    <a:cubicBezTo>
                      <a:pt x="6715" y="4889"/>
                      <a:pt x="6603" y="4808"/>
                      <a:pt x="6643" y="4574"/>
                    </a:cubicBezTo>
                    <a:cubicBezTo>
                      <a:pt x="6688" y="4232"/>
                      <a:pt x="7715" y="3502"/>
                      <a:pt x="7921" y="3091"/>
                    </a:cubicBezTo>
                    <a:cubicBezTo>
                      <a:pt x="8172" y="2520"/>
                      <a:pt x="8240" y="1881"/>
                      <a:pt x="8081" y="1288"/>
                    </a:cubicBezTo>
                    <a:cubicBezTo>
                      <a:pt x="7890" y="526"/>
                      <a:pt x="7358" y="0"/>
                      <a:pt x="667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440" name="Google Shape;1440;p33"/>
            <p:cNvGrpSpPr/>
            <p:nvPr/>
          </p:nvGrpSpPr>
          <p:grpSpPr>
            <a:xfrm rot="2700000">
              <a:off x="8050640" y="295123"/>
              <a:ext cx="476456" cy="586718"/>
              <a:chOff x="3405953" y="2091856"/>
              <a:chExt cx="400887" cy="493661"/>
            </a:xfrm>
          </p:grpSpPr>
          <p:sp>
            <p:nvSpPr>
              <p:cNvPr id="1441" name="Google Shape;1441;p33"/>
              <p:cNvSpPr/>
              <p:nvPr/>
            </p:nvSpPr>
            <p:spPr>
              <a:xfrm>
                <a:off x="3405953" y="2095179"/>
                <a:ext cx="389332" cy="486794"/>
              </a:xfrm>
              <a:custGeom>
                <a:avLst/>
                <a:gdLst/>
                <a:ahLst/>
                <a:cxnLst/>
                <a:rect l="l" t="t" r="r" b="b"/>
                <a:pathLst>
                  <a:path w="10546" h="13186" extrusionOk="0">
                    <a:moveTo>
                      <a:pt x="6774" y="1"/>
                    </a:moveTo>
                    <a:cubicBezTo>
                      <a:pt x="6216" y="1"/>
                      <a:pt x="5573" y="410"/>
                      <a:pt x="5019" y="1357"/>
                    </a:cubicBezTo>
                    <a:cubicBezTo>
                      <a:pt x="4037" y="3046"/>
                      <a:pt x="5201" y="4530"/>
                      <a:pt x="4539" y="4713"/>
                    </a:cubicBezTo>
                    <a:cubicBezTo>
                      <a:pt x="4526" y="4716"/>
                      <a:pt x="4513" y="4718"/>
                      <a:pt x="4500" y="4718"/>
                    </a:cubicBezTo>
                    <a:cubicBezTo>
                      <a:pt x="4118" y="4718"/>
                      <a:pt x="3951" y="3123"/>
                      <a:pt x="3421" y="2681"/>
                    </a:cubicBezTo>
                    <a:cubicBezTo>
                      <a:pt x="3062" y="2378"/>
                      <a:pt x="2700" y="2232"/>
                      <a:pt x="2382" y="2232"/>
                    </a:cubicBezTo>
                    <a:cubicBezTo>
                      <a:pt x="1670" y="2232"/>
                      <a:pt x="1175" y="2967"/>
                      <a:pt x="1412" y="4325"/>
                    </a:cubicBezTo>
                    <a:cubicBezTo>
                      <a:pt x="1732" y="6128"/>
                      <a:pt x="3056" y="6676"/>
                      <a:pt x="3352" y="6950"/>
                    </a:cubicBezTo>
                    <a:cubicBezTo>
                      <a:pt x="3665" y="7218"/>
                      <a:pt x="3672" y="7726"/>
                      <a:pt x="3158" y="7726"/>
                    </a:cubicBezTo>
                    <a:cubicBezTo>
                      <a:pt x="3147" y="7726"/>
                      <a:pt x="3136" y="7726"/>
                      <a:pt x="3124" y="7726"/>
                    </a:cubicBezTo>
                    <a:cubicBezTo>
                      <a:pt x="2690" y="7703"/>
                      <a:pt x="2531" y="7087"/>
                      <a:pt x="1800" y="6539"/>
                    </a:cubicBezTo>
                    <a:cubicBezTo>
                      <a:pt x="1620" y="6404"/>
                      <a:pt x="1411" y="6334"/>
                      <a:pt x="1207" y="6334"/>
                    </a:cubicBezTo>
                    <a:cubicBezTo>
                      <a:pt x="582" y="6334"/>
                      <a:pt x="1" y="6988"/>
                      <a:pt x="431" y="8433"/>
                    </a:cubicBezTo>
                    <a:cubicBezTo>
                      <a:pt x="887" y="9985"/>
                      <a:pt x="2325" y="10556"/>
                      <a:pt x="2599" y="11081"/>
                    </a:cubicBezTo>
                    <a:cubicBezTo>
                      <a:pt x="2987" y="11811"/>
                      <a:pt x="3010" y="12496"/>
                      <a:pt x="2941" y="12975"/>
                    </a:cubicBezTo>
                    <a:cubicBezTo>
                      <a:pt x="2926" y="13103"/>
                      <a:pt x="3032" y="13186"/>
                      <a:pt x="3136" y="13186"/>
                    </a:cubicBezTo>
                    <a:cubicBezTo>
                      <a:pt x="3181" y="13186"/>
                      <a:pt x="3226" y="13170"/>
                      <a:pt x="3261" y="13135"/>
                    </a:cubicBezTo>
                    <a:cubicBezTo>
                      <a:pt x="4149" y="12203"/>
                      <a:pt x="5100" y="11601"/>
                      <a:pt x="6287" y="11601"/>
                    </a:cubicBezTo>
                    <a:cubicBezTo>
                      <a:pt x="6351" y="11601"/>
                      <a:pt x="6415" y="11602"/>
                      <a:pt x="6479" y="11606"/>
                    </a:cubicBezTo>
                    <a:cubicBezTo>
                      <a:pt x="6543" y="11609"/>
                      <a:pt x="6607" y="11610"/>
                      <a:pt x="6670" y="11610"/>
                    </a:cubicBezTo>
                    <a:cubicBezTo>
                      <a:pt x="8237" y="11610"/>
                      <a:pt x="9620" y="10806"/>
                      <a:pt x="9401" y="9666"/>
                    </a:cubicBezTo>
                    <a:cubicBezTo>
                      <a:pt x="9261" y="8926"/>
                      <a:pt x="8053" y="8572"/>
                      <a:pt x="7004" y="8572"/>
                    </a:cubicBezTo>
                    <a:cubicBezTo>
                      <a:pt x="6855" y="8572"/>
                      <a:pt x="6710" y="8579"/>
                      <a:pt x="6571" y="8593"/>
                    </a:cubicBezTo>
                    <a:cubicBezTo>
                      <a:pt x="6432" y="8608"/>
                      <a:pt x="6306" y="8614"/>
                      <a:pt x="6194" y="8614"/>
                    </a:cubicBezTo>
                    <a:cubicBezTo>
                      <a:pt x="5090" y="8614"/>
                      <a:pt x="5261" y="7958"/>
                      <a:pt x="6297" y="7771"/>
                    </a:cubicBezTo>
                    <a:cubicBezTo>
                      <a:pt x="6411" y="7754"/>
                      <a:pt x="6544" y="7749"/>
                      <a:pt x="6691" y="7749"/>
                    </a:cubicBezTo>
                    <a:cubicBezTo>
                      <a:pt x="6867" y="7749"/>
                      <a:pt x="7063" y="7756"/>
                      <a:pt x="7271" y="7756"/>
                    </a:cubicBezTo>
                    <a:cubicBezTo>
                      <a:pt x="8032" y="7756"/>
                      <a:pt x="8945" y="7665"/>
                      <a:pt x="9584" y="6813"/>
                    </a:cubicBezTo>
                    <a:cubicBezTo>
                      <a:pt x="10546" y="5579"/>
                      <a:pt x="9668" y="4479"/>
                      <a:pt x="8566" y="4479"/>
                    </a:cubicBezTo>
                    <a:cubicBezTo>
                      <a:pt x="8466" y="4479"/>
                      <a:pt x="8363" y="4488"/>
                      <a:pt x="8260" y="4507"/>
                    </a:cubicBezTo>
                    <a:cubicBezTo>
                      <a:pt x="7344" y="4663"/>
                      <a:pt x="6912" y="5210"/>
                      <a:pt x="6608" y="5210"/>
                    </a:cubicBezTo>
                    <a:cubicBezTo>
                      <a:pt x="6510" y="5210"/>
                      <a:pt x="6426" y="5154"/>
                      <a:pt x="6342" y="5009"/>
                    </a:cubicBezTo>
                    <a:cubicBezTo>
                      <a:pt x="6000" y="4370"/>
                      <a:pt x="8237" y="3800"/>
                      <a:pt x="8123" y="1700"/>
                    </a:cubicBezTo>
                    <a:cubicBezTo>
                      <a:pt x="8046" y="655"/>
                      <a:pt x="7479" y="1"/>
                      <a:pt x="67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42" name="Google Shape;1442;p33"/>
              <p:cNvSpPr/>
              <p:nvPr/>
            </p:nvSpPr>
            <p:spPr>
              <a:xfrm>
                <a:off x="3524606" y="2138114"/>
                <a:ext cx="132718" cy="427431"/>
              </a:xfrm>
              <a:custGeom>
                <a:avLst/>
                <a:gdLst/>
                <a:ahLst/>
                <a:cxnLst/>
                <a:rect l="l" t="t" r="r" b="b"/>
                <a:pathLst>
                  <a:path w="3595" h="11578" extrusionOk="0">
                    <a:moveTo>
                      <a:pt x="3439" y="0"/>
                    </a:moveTo>
                    <a:cubicBezTo>
                      <a:pt x="3408" y="0"/>
                      <a:pt x="3377" y="17"/>
                      <a:pt x="3357" y="57"/>
                    </a:cubicBezTo>
                    <a:cubicBezTo>
                      <a:pt x="2718" y="1404"/>
                      <a:pt x="2170" y="2819"/>
                      <a:pt x="1759" y="4257"/>
                    </a:cubicBezTo>
                    <a:cubicBezTo>
                      <a:pt x="1074" y="6631"/>
                      <a:pt x="1029" y="9119"/>
                      <a:pt x="47" y="11402"/>
                    </a:cubicBezTo>
                    <a:cubicBezTo>
                      <a:pt x="0" y="11495"/>
                      <a:pt x="81" y="11578"/>
                      <a:pt x="151" y="11578"/>
                    </a:cubicBezTo>
                    <a:cubicBezTo>
                      <a:pt x="184" y="11578"/>
                      <a:pt x="215" y="11559"/>
                      <a:pt x="230" y="11516"/>
                    </a:cubicBezTo>
                    <a:cubicBezTo>
                      <a:pt x="1097" y="9530"/>
                      <a:pt x="1257" y="7430"/>
                      <a:pt x="1713" y="5330"/>
                    </a:cubicBezTo>
                    <a:cubicBezTo>
                      <a:pt x="2101" y="3550"/>
                      <a:pt x="2786" y="1815"/>
                      <a:pt x="3562" y="172"/>
                    </a:cubicBezTo>
                    <a:cubicBezTo>
                      <a:pt x="3594" y="91"/>
                      <a:pt x="3514" y="0"/>
                      <a:pt x="3439" y="0"/>
                    </a:cubicBezTo>
                    <a:close/>
                  </a:path>
                </a:pathLst>
              </a:custGeom>
              <a:solidFill>
                <a:srgbClr val="784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43" name="Google Shape;1443;p33"/>
              <p:cNvSpPr/>
              <p:nvPr/>
            </p:nvSpPr>
            <p:spPr>
              <a:xfrm>
                <a:off x="3460591" y="2191607"/>
                <a:ext cx="52275" cy="111823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3029" extrusionOk="0">
                    <a:moveTo>
                      <a:pt x="754" y="1"/>
                    </a:moveTo>
                    <a:cubicBezTo>
                      <a:pt x="229" y="1"/>
                      <a:pt x="1" y="1393"/>
                      <a:pt x="480" y="2260"/>
                    </a:cubicBezTo>
                    <a:cubicBezTo>
                      <a:pt x="745" y="2764"/>
                      <a:pt x="895" y="3029"/>
                      <a:pt x="1009" y="3029"/>
                    </a:cubicBezTo>
                    <a:cubicBezTo>
                      <a:pt x="1092" y="3029"/>
                      <a:pt x="1157" y="2890"/>
                      <a:pt x="1233" y="2603"/>
                    </a:cubicBezTo>
                    <a:cubicBezTo>
                      <a:pt x="1416" y="1941"/>
                      <a:pt x="1096" y="1"/>
                      <a:pt x="754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44" name="Google Shape;1444;p33"/>
              <p:cNvSpPr/>
              <p:nvPr/>
            </p:nvSpPr>
            <p:spPr>
              <a:xfrm>
                <a:off x="3672091" y="2114487"/>
                <a:ext cx="25325" cy="89045"/>
              </a:xfrm>
              <a:custGeom>
                <a:avLst/>
                <a:gdLst/>
                <a:ahLst/>
                <a:cxnLst/>
                <a:rect l="l" t="t" r="r" b="b"/>
                <a:pathLst>
                  <a:path w="686" h="2412" extrusionOk="0">
                    <a:moveTo>
                      <a:pt x="203" y="0"/>
                    </a:moveTo>
                    <a:cubicBezTo>
                      <a:pt x="189" y="0"/>
                      <a:pt x="174" y="4"/>
                      <a:pt x="161" y="13"/>
                    </a:cubicBezTo>
                    <a:cubicBezTo>
                      <a:pt x="1" y="81"/>
                      <a:pt x="46" y="926"/>
                      <a:pt x="24" y="1314"/>
                    </a:cubicBezTo>
                    <a:cubicBezTo>
                      <a:pt x="24" y="1669"/>
                      <a:pt x="67" y="2411"/>
                      <a:pt x="258" y="2411"/>
                    </a:cubicBezTo>
                    <a:cubicBezTo>
                      <a:pt x="263" y="2411"/>
                      <a:pt x="269" y="2411"/>
                      <a:pt x="275" y="2409"/>
                    </a:cubicBezTo>
                    <a:cubicBezTo>
                      <a:pt x="480" y="2364"/>
                      <a:pt x="686" y="1405"/>
                      <a:pt x="663" y="994"/>
                    </a:cubicBezTo>
                    <a:cubicBezTo>
                      <a:pt x="621" y="614"/>
                      <a:pt x="383" y="0"/>
                      <a:pt x="203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45" name="Google Shape;1445;p33"/>
              <p:cNvSpPr/>
              <p:nvPr/>
            </p:nvSpPr>
            <p:spPr>
              <a:xfrm>
                <a:off x="3469008" y="2288516"/>
                <a:ext cx="31232" cy="41348"/>
              </a:xfrm>
              <a:custGeom>
                <a:avLst/>
                <a:gdLst/>
                <a:ahLst/>
                <a:cxnLst/>
                <a:rect l="l" t="t" r="r" b="b"/>
                <a:pathLst>
                  <a:path w="846" h="112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29" y="503"/>
                      <a:pt x="549" y="868"/>
                      <a:pt x="845" y="1119"/>
                    </a:cubicBezTo>
                    <a:cubicBezTo>
                      <a:pt x="617" y="708"/>
                      <a:pt x="320" y="320"/>
                      <a:pt x="1" y="1"/>
                    </a:cubicBezTo>
                    <a:close/>
                  </a:path>
                </a:pathLst>
              </a:custGeom>
              <a:solidFill>
                <a:srgbClr val="00A8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46" name="Google Shape;1446;p33"/>
              <p:cNvSpPr/>
              <p:nvPr/>
            </p:nvSpPr>
            <p:spPr>
              <a:xfrm>
                <a:off x="3408352" y="2091856"/>
                <a:ext cx="398487" cy="493661"/>
              </a:xfrm>
              <a:custGeom>
                <a:avLst/>
                <a:gdLst/>
                <a:ahLst/>
                <a:cxnLst/>
                <a:rect l="l" t="t" r="r" b="b"/>
                <a:pathLst>
                  <a:path w="10794" h="13372" extrusionOk="0">
                    <a:moveTo>
                      <a:pt x="6801" y="428"/>
                    </a:moveTo>
                    <a:cubicBezTo>
                      <a:pt x="7178" y="428"/>
                      <a:pt x="7557" y="567"/>
                      <a:pt x="7875" y="1333"/>
                    </a:cubicBezTo>
                    <a:cubicBezTo>
                      <a:pt x="8332" y="2360"/>
                      <a:pt x="7533" y="3365"/>
                      <a:pt x="6894" y="4027"/>
                    </a:cubicBezTo>
                    <a:cubicBezTo>
                      <a:pt x="6597" y="4323"/>
                      <a:pt x="5638" y="5031"/>
                      <a:pt x="6460" y="5396"/>
                    </a:cubicBezTo>
                    <a:cubicBezTo>
                      <a:pt x="6496" y="5413"/>
                      <a:pt x="6529" y="5420"/>
                      <a:pt x="6559" y="5420"/>
                    </a:cubicBezTo>
                    <a:cubicBezTo>
                      <a:pt x="6714" y="5420"/>
                      <a:pt x="6789" y="5227"/>
                      <a:pt x="6914" y="5227"/>
                    </a:cubicBezTo>
                    <a:cubicBezTo>
                      <a:pt x="6929" y="5227"/>
                      <a:pt x="6945" y="5230"/>
                      <a:pt x="6962" y="5236"/>
                    </a:cubicBezTo>
                    <a:cubicBezTo>
                      <a:pt x="7384" y="5072"/>
                      <a:pt x="7822" y="4997"/>
                      <a:pt x="8224" y="4997"/>
                    </a:cubicBezTo>
                    <a:cubicBezTo>
                      <a:pt x="9780" y="4997"/>
                      <a:pt x="10793" y="6128"/>
                      <a:pt x="8218" y="7633"/>
                    </a:cubicBezTo>
                    <a:cubicBezTo>
                      <a:pt x="7886" y="7703"/>
                      <a:pt x="7568" y="7733"/>
                      <a:pt x="7243" y="7733"/>
                    </a:cubicBezTo>
                    <a:cubicBezTo>
                      <a:pt x="7143" y="7733"/>
                      <a:pt x="7042" y="7730"/>
                      <a:pt x="6939" y="7724"/>
                    </a:cubicBezTo>
                    <a:cubicBezTo>
                      <a:pt x="6574" y="7770"/>
                      <a:pt x="5433" y="7679"/>
                      <a:pt x="5296" y="8249"/>
                    </a:cubicBezTo>
                    <a:cubicBezTo>
                      <a:pt x="5185" y="8792"/>
                      <a:pt x="5874" y="8881"/>
                      <a:pt x="6595" y="8881"/>
                    </a:cubicBezTo>
                    <a:cubicBezTo>
                      <a:pt x="6950" y="8881"/>
                      <a:pt x="7313" y="8860"/>
                      <a:pt x="7592" y="8860"/>
                    </a:cubicBezTo>
                    <a:cubicBezTo>
                      <a:pt x="7796" y="8860"/>
                      <a:pt x="7955" y="8871"/>
                      <a:pt x="8035" y="8911"/>
                    </a:cubicBezTo>
                    <a:cubicBezTo>
                      <a:pt x="8857" y="9048"/>
                      <a:pt x="9016" y="9779"/>
                      <a:pt x="8514" y="11102"/>
                    </a:cubicBezTo>
                    <a:cubicBezTo>
                      <a:pt x="7926" y="11427"/>
                      <a:pt x="7320" y="11589"/>
                      <a:pt x="6663" y="11589"/>
                    </a:cubicBezTo>
                    <a:cubicBezTo>
                      <a:pt x="6581" y="11589"/>
                      <a:pt x="6498" y="11587"/>
                      <a:pt x="6414" y="11582"/>
                    </a:cubicBezTo>
                    <a:cubicBezTo>
                      <a:pt x="5844" y="11627"/>
                      <a:pt x="5410" y="11627"/>
                      <a:pt x="4862" y="11856"/>
                    </a:cubicBezTo>
                    <a:cubicBezTo>
                      <a:pt x="4520" y="11993"/>
                      <a:pt x="4292" y="12244"/>
                      <a:pt x="3949" y="12403"/>
                    </a:cubicBezTo>
                    <a:cubicBezTo>
                      <a:pt x="3797" y="12647"/>
                      <a:pt x="3604" y="12769"/>
                      <a:pt x="3378" y="12769"/>
                    </a:cubicBezTo>
                    <a:cubicBezTo>
                      <a:pt x="3264" y="12769"/>
                      <a:pt x="3143" y="12738"/>
                      <a:pt x="3013" y="12677"/>
                    </a:cubicBezTo>
                    <a:cubicBezTo>
                      <a:pt x="3013" y="12495"/>
                      <a:pt x="3036" y="12335"/>
                      <a:pt x="2991" y="12175"/>
                    </a:cubicBezTo>
                    <a:cubicBezTo>
                      <a:pt x="2625" y="11148"/>
                      <a:pt x="2557" y="11034"/>
                      <a:pt x="1758" y="10281"/>
                    </a:cubicBezTo>
                    <a:cubicBezTo>
                      <a:pt x="1438" y="10007"/>
                      <a:pt x="1142" y="9710"/>
                      <a:pt x="891" y="9368"/>
                    </a:cubicBezTo>
                    <a:cubicBezTo>
                      <a:pt x="228" y="8540"/>
                      <a:pt x="115" y="6791"/>
                      <a:pt x="1148" y="6791"/>
                    </a:cubicBezTo>
                    <a:cubicBezTo>
                      <a:pt x="1397" y="6791"/>
                      <a:pt x="1711" y="6892"/>
                      <a:pt x="2100" y="7131"/>
                    </a:cubicBezTo>
                    <a:cubicBezTo>
                      <a:pt x="2374" y="7245"/>
                      <a:pt x="2443" y="7679"/>
                      <a:pt x="2740" y="7816"/>
                    </a:cubicBezTo>
                    <a:cubicBezTo>
                      <a:pt x="2899" y="7878"/>
                      <a:pt x="3033" y="7905"/>
                      <a:pt x="3144" y="7905"/>
                    </a:cubicBezTo>
                    <a:cubicBezTo>
                      <a:pt x="3603" y="7905"/>
                      <a:pt x="3650" y="7427"/>
                      <a:pt x="3356" y="6948"/>
                    </a:cubicBezTo>
                    <a:cubicBezTo>
                      <a:pt x="3128" y="6583"/>
                      <a:pt x="2557" y="6400"/>
                      <a:pt x="2260" y="6081"/>
                    </a:cubicBezTo>
                    <a:cubicBezTo>
                      <a:pt x="1712" y="5442"/>
                      <a:pt x="1438" y="4711"/>
                      <a:pt x="1393" y="3867"/>
                    </a:cubicBezTo>
                    <a:cubicBezTo>
                      <a:pt x="1572" y="2949"/>
                      <a:pt x="2014" y="2525"/>
                      <a:pt x="2486" y="2525"/>
                    </a:cubicBezTo>
                    <a:cubicBezTo>
                      <a:pt x="2976" y="2525"/>
                      <a:pt x="3499" y="2984"/>
                      <a:pt x="3789" y="3821"/>
                    </a:cubicBezTo>
                    <a:cubicBezTo>
                      <a:pt x="3968" y="4222"/>
                      <a:pt x="3972" y="4732"/>
                      <a:pt x="4418" y="4905"/>
                    </a:cubicBezTo>
                    <a:lnTo>
                      <a:pt x="4418" y="4905"/>
                    </a:lnTo>
                    <a:cubicBezTo>
                      <a:pt x="4428" y="4911"/>
                      <a:pt x="4438" y="4915"/>
                      <a:pt x="4450" y="4916"/>
                    </a:cubicBezTo>
                    <a:lnTo>
                      <a:pt x="4450" y="4916"/>
                    </a:lnTo>
                    <a:cubicBezTo>
                      <a:pt x="4450" y="4916"/>
                      <a:pt x="4451" y="4917"/>
                      <a:pt x="4451" y="4917"/>
                    </a:cubicBezTo>
                    <a:cubicBezTo>
                      <a:pt x="4464" y="4921"/>
                      <a:pt x="4475" y="4923"/>
                      <a:pt x="4486" y="4923"/>
                    </a:cubicBezTo>
                    <a:cubicBezTo>
                      <a:pt x="4526" y="4923"/>
                      <a:pt x="4554" y="4897"/>
                      <a:pt x="4569" y="4863"/>
                    </a:cubicBezTo>
                    <a:lnTo>
                      <a:pt x="4569" y="4863"/>
                    </a:lnTo>
                    <a:cubicBezTo>
                      <a:pt x="4849" y="4676"/>
                      <a:pt x="4728" y="4554"/>
                      <a:pt x="4771" y="4186"/>
                    </a:cubicBezTo>
                    <a:cubicBezTo>
                      <a:pt x="4725" y="3798"/>
                      <a:pt x="4680" y="3410"/>
                      <a:pt x="4657" y="3022"/>
                    </a:cubicBezTo>
                    <a:cubicBezTo>
                      <a:pt x="4634" y="1744"/>
                      <a:pt x="5547" y="489"/>
                      <a:pt x="6551" y="443"/>
                    </a:cubicBezTo>
                    <a:cubicBezTo>
                      <a:pt x="6634" y="435"/>
                      <a:pt x="6717" y="428"/>
                      <a:pt x="6801" y="428"/>
                    </a:cubicBezTo>
                    <a:close/>
                    <a:moveTo>
                      <a:pt x="6674" y="0"/>
                    </a:moveTo>
                    <a:cubicBezTo>
                      <a:pt x="6456" y="0"/>
                      <a:pt x="6223" y="53"/>
                      <a:pt x="5981" y="169"/>
                    </a:cubicBezTo>
                    <a:cubicBezTo>
                      <a:pt x="5342" y="512"/>
                      <a:pt x="4817" y="1310"/>
                      <a:pt x="4588" y="1972"/>
                    </a:cubicBezTo>
                    <a:cubicBezTo>
                      <a:pt x="4436" y="2407"/>
                      <a:pt x="4677" y="4307"/>
                      <a:pt x="4445" y="4668"/>
                    </a:cubicBezTo>
                    <a:lnTo>
                      <a:pt x="4445" y="4668"/>
                    </a:lnTo>
                    <a:cubicBezTo>
                      <a:pt x="3805" y="4372"/>
                      <a:pt x="4078" y="2694"/>
                      <a:pt x="2899" y="2360"/>
                    </a:cubicBezTo>
                    <a:cubicBezTo>
                      <a:pt x="2676" y="2289"/>
                      <a:pt x="2471" y="2241"/>
                      <a:pt x="2279" y="2241"/>
                    </a:cubicBezTo>
                    <a:cubicBezTo>
                      <a:pt x="2037" y="2241"/>
                      <a:pt x="1814" y="2317"/>
                      <a:pt x="1598" y="2520"/>
                    </a:cubicBezTo>
                    <a:cubicBezTo>
                      <a:pt x="959" y="3091"/>
                      <a:pt x="1142" y="4301"/>
                      <a:pt x="1370" y="5008"/>
                    </a:cubicBezTo>
                    <a:cubicBezTo>
                      <a:pt x="1507" y="5396"/>
                      <a:pt x="1712" y="5761"/>
                      <a:pt x="1986" y="6081"/>
                    </a:cubicBezTo>
                    <a:cubicBezTo>
                      <a:pt x="2123" y="6263"/>
                      <a:pt x="2899" y="6766"/>
                      <a:pt x="2991" y="6971"/>
                    </a:cubicBezTo>
                    <a:cubicBezTo>
                      <a:pt x="3165" y="7345"/>
                      <a:pt x="3154" y="7481"/>
                      <a:pt x="3046" y="7481"/>
                    </a:cubicBezTo>
                    <a:cubicBezTo>
                      <a:pt x="2762" y="7481"/>
                      <a:pt x="1804" y="6537"/>
                      <a:pt x="1803" y="6537"/>
                    </a:cubicBezTo>
                    <a:lnTo>
                      <a:pt x="1803" y="6537"/>
                    </a:lnTo>
                    <a:cubicBezTo>
                      <a:pt x="1803" y="6537"/>
                      <a:pt x="1804" y="6537"/>
                      <a:pt x="1804" y="6537"/>
                    </a:cubicBezTo>
                    <a:cubicBezTo>
                      <a:pt x="1574" y="6412"/>
                      <a:pt x="1383" y="6306"/>
                      <a:pt x="1143" y="6306"/>
                    </a:cubicBezTo>
                    <a:cubicBezTo>
                      <a:pt x="1120" y="6306"/>
                      <a:pt x="1097" y="6307"/>
                      <a:pt x="1073" y="6309"/>
                    </a:cubicBezTo>
                    <a:cubicBezTo>
                      <a:pt x="480" y="6378"/>
                      <a:pt x="183" y="6857"/>
                      <a:pt x="115" y="7405"/>
                    </a:cubicBezTo>
                    <a:cubicBezTo>
                      <a:pt x="0" y="8272"/>
                      <a:pt x="457" y="9231"/>
                      <a:pt x="1005" y="9870"/>
                    </a:cubicBezTo>
                    <a:cubicBezTo>
                      <a:pt x="1553" y="10532"/>
                      <a:pt x="2329" y="10851"/>
                      <a:pt x="2648" y="11742"/>
                    </a:cubicBezTo>
                    <a:cubicBezTo>
                      <a:pt x="2831" y="12267"/>
                      <a:pt x="2625" y="12837"/>
                      <a:pt x="2899" y="13317"/>
                    </a:cubicBezTo>
                    <a:cubicBezTo>
                      <a:pt x="2916" y="13350"/>
                      <a:pt x="2945" y="13371"/>
                      <a:pt x="2977" y="13371"/>
                    </a:cubicBezTo>
                    <a:cubicBezTo>
                      <a:pt x="2989" y="13371"/>
                      <a:pt x="3001" y="13368"/>
                      <a:pt x="3013" y="13362"/>
                    </a:cubicBezTo>
                    <a:cubicBezTo>
                      <a:pt x="3516" y="13271"/>
                      <a:pt x="3059" y="13339"/>
                      <a:pt x="3698" y="12906"/>
                    </a:cubicBezTo>
                    <a:cubicBezTo>
                      <a:pt x="4702" y="12198"/>
                      <a:pt x="5159" y="11924"/>
                      <a:pt x="6414" y="11810"/>
                    </a:cubicBezTo>
                    <a:cubicBezTo>
                      <a:pt x="7305" y="11719"/>
                      <a:pt x="8332" y="11719"/>
                      <a:pt x="8994" y="11011"/>
                    </a:cubicBezTo>
                    <a:cubicBezTo>
                      <a:pt x="9678" y="10304"/>
                      <a:pt x="9587" y="9391"/>
                      <a:pt x="8720" y="8911"/>
                    </a:cubicBezTo>
                    <a:cubicBezTo>
                      <a:pt x="8355" y="8706"/>
                      <a:pt x="6688" y="8637"/>
                      <a:pt x="6506" y="8569"/>
                    </a:cubicBezTo>
                    <a:cubicBezTo>
                      <a:pt x="6043" y="8415"/>
                      <a:pt x="5708" y="8111"/>
                      <a:pt x="6158" y="8111"/>
                    </a:cubicBezTo>
                    <a:cubicBezTo>
                      <a:pt x="6174" y="8111"/>
                      <a:pt x="6191" y="8112"/>
                      <a:pt x="6209" y="8112"/>
                    </a:cubicBezTo>
                    <a:cubicBezTo>
                      <a:pt x="6235" y="8113"/>
                      <a:pt x="6262" y="8113"/>
                      <a:pt x="6290" y="8113"/>
                    </a:cubicBezTo>
                    <a:cubicBezTo>
                      <a:pt x="7126" y="8113"/>
                      <a:pt x="8544" y="7790"/>
                      <a:pt x="8743" y="7701"/>
                    </a:cubicBezTo>
                    <a:cubicBezTo>
                      <a:pt x="9633" y="7245"/>
                      <a:pt x="10454" y="6058"/>
                      <a:pt x="9793" y="5099"/>
                    </a:cubicBezTo>
                    <a:cubicBezTo>
                      <a:pt x="9541" y="4711"/>
                      <a:pt x="9108" y="4506"/>
                      <a:pt x="8651" y="4460"/>
                    </a:cubicBezTo>
                    <a:cubicBezTo>
                      <a:pt x="8634" y="4458"/>
                      <a:pt x="8616" y="4457"/>
                      <a:pt x="8596" y="4457"/>
                    </a:cubicBezTo>
                    <a:cubicBezTo>
                      <a:pt x="8207" y="4457"/>
                      <a:pt x="7346" y="4889"/>
                      <a:pt x="6906" y="4889"/>
                    </a:cubicBezTo>
                    <a:cubicBezTo>
                      <a:pt x="6715" y="4889"/>
                      <a:pt x="6603" y="4808"/>
                      <a:pt x="6643" y="4574"/>
                    </a:cubicBezTo>
                    <a:cubicBezTo>
                      <a:pt x="6688" y="4232"/>
                      <a:pt x="7715" y="3502"/>
                      <a:pt x="7921" y="3091"/>
                    </a:cubicBezTo>
                    <a:cubicBezTo>
                      <a:pt x="8172" y="2520"/>
                      <a:pt x="8240" y="1881"/>
                      <a:pt x="8081" y="1288"/>
                    </a:cubicBezTo>
                    <a:cubicBezTo>
                      <a:pt x="7890" y="526"/>
                      <a:pt x="7358" y="0"/>
                      <a:pt x="6674" y="0"/>
                    </a:cubicBezTo>
                    <a:close/>
                  </a:path>
                </a:pathLst>
              </a:custGeom>
              <a:solidFill>
                <a:srgbClr val="784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sp>
        <p:nvSpPr>
          <p:cNvPr id="1447" name="Google Shape;1447;p33"/>
          <p:cNvSpPr/>
          <p:nvPr/>
        </p:nvSpPr>
        <p:spPr>
          <a:xfrm>
            <a:off x="3431201" y="1193681"/>
            <a:ext cx="66300" cy="497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48" name="Google Shape;1448;p33"/>
          <p:cNvSpPr/>
          <p:nvPr/>
        </p:nvSpPr>
        <p:spPr>
          <a:xfrm>
            <a:off x="524301" y="1616776"/>
            <a:ext cx="66300" cy="497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49" name="Google Shape;1449;p33"/>
          <p:cNvSpPr/>
          <p:nvPr/>
        </p:nvSpPr>
        <p:spPr>
          <a:xfrm>
            <a:off x="3364826" y="3463463"/>
            <a:ext cx="66300" cy="497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50" name="Google Shape;1450;p33"/>
          <p:cNvSpPr/>
          <p:nvPr/>
        </p:nvSpPr>
        <p:spPr>
          <a:xfrm>
            <a:off x="6742951" y="4006031"/>
            <a:ext cx="66300" cy="497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51" name="Google Shape;1451;p33"/>
          <p:cNvSpPr/>
          <p:nvPr/>
        </p:nvSpPr>
        <p:spPr>
          <a:xfrm>
            <a:off x="8621151" y="1835795"/>
            <a:ext cx="66300" cy="497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52" name="Google Shape;1452;p33"/>
          <p:cNvSpPr/>
          <p:nvPr/>
        </p:nvSpPr>
        <p:spPr>
          <a:xfrm>
            <a:off x="4373626" y="2786513"/>
            <a:ext cx="66300" cy="497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53" name="Google Shape;1453;p33"/>
          <p:cNvSpPr/>
          <p:nvPr/>
        </p:nvSpPr>
        <p:spPr>
          <a:xfrm>
            <a:off x="6577026" y="1084181"/>
            <a:ext cx="66300" cy="497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54" name="Google Shape;1454;p33"/>
          <p:cNvSpPr/>
          <p:nvPr/>
        </p:nvSpPr>
        <p:spPr>
          <a:xfrm>
            <a:off x="418101" y="4244945"/>
            <a:ext cx="66300" cy="497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grpSp>
        <p:nvGrpSpPr>
          <p:cNvPr id="1455" name="Google Shape;1455;p33"/>
          <p:cNvGrpSpPr/>
          <p:nvPr/>
        </p:nvGrpSpPr>
        <p:grpSpPr>
          <a:xfrm>
            <a:off x="4704565" y="3200654"/>
            <a:ext cx="505019" cy="387297"/>
            <a:chOff x="4430854" y="4282890"/>
            <a:chExt cx="505019" cy="516396"/>
          </a:xfrm>
        </p:grpSpPr>
        <p:grpSp>
          <p:nvGrpSpPr>
            <p:cNvPr id="1456" name="Google Shape;1456;p33"/>
            <p:cNvGrpSpPr/>
            <p:nvPr/>
          </p:nvGrpSpPr>
          <p:grpSpPr>
            <a:xfrm>
              <a:off x="4459429" y="4330515"/>
              <a:ext cx="476444" cy="468771"/>
              <a:chOff x="5725679" y="3981227"/>
              <a:chExt cx="476444" cy="468771"/>
            </a:xfrm>
          </p:grpSpPr>
          <p:sp>
            <p:nvSpPr>
              <p:cNvPr id="1457" name="Google Shape;1457;p33"/>
              <p:cNvSpPr/>
              <p:nvPr/>
            </p:nvSpPr>
            <p:spPr>
              <a:xfrm>
                <a:off x="5791537" y="3983212"/>
                <a:ext cx="403802" cy="464141"/>
              </a:xfrm>
              <a:custGeom>
                <a:avLst/>
                <a:gdLst/>
                <a:ahLst/>
                <a:cxnLst/>
                <a:rect l="l" t="t" r="r" b="b"/>
                <a:pathLst>
                  <a:path w="21368" h="24561" extrusionOk="0">
                    <a:moveTo>
                      <a:pt x="12850" y="1"/>
                    </a:moveTo>
                    <a:cubicBezTo>
                      <a:pt x="12330" y="1"/>
                      <a:pt x="11817" y="193"/>
                      <a:pt x="11419" y="570"/>
                    </a:cubicBezTo>
                    <a:cubicBezTo>
                      <a:pt x="9363" y="2518"/>
                      <a:pt x="4667" y="7105"/>
                      <a:pt x="501" y="12186"/>
                    </a:cubicBezTo>
                    <a:cubicBezTo>
                      <a:pt x="181" y="12577"/>
                      <a:pt x="1" y="13050"/>
                      <a:pt x="25" y="13518"/>
                    </a:cubicBezTo>
                    <a:cubicBezTo>
                      <a:pt x="122" y="15431"/>
                      <a:pt x="170" y="19161"/>
                      <a:pt x="1062" y="19898"/>
                    </a:cubicBezTo>
                    <a:cubicBezTo>
                      <a:pt x="2540" y="21120"/>
                      <a:pt x="4972" y="22932"/>
                      <a:pt x="7894" y="24351"/>
                    </a:cubicBezTo>
                    <a:cubicBezTo>
                      <a:pt x="8185" y="24492"/>
                      <a:pt x="8497" y="24561"/>
                      <a:pt x="8807" y="24561"/>
                    </a:cubicBezTo>
                    <a:cubicBezTo>
                      <a:pt x="9351" y="24561"/>
                      <a:pt x="9888" y="24349"/>
                      <a:pt x="10291" y="23948"/>
                    </a:cubicBezTo>
                    <a:cubicBezTo>
                      <a:pt x="12308" y="21938"/>
                      <a:pt x="16895" y="17204"/>
                      <a:pt x="20689" y="12088"/>
                    </a:cubicBezTo>
                    <a:cubicBezTo>
                      <a:pt x="21367" y="11173"/>
                      <a:pt x="20842" y="6461"/>
                      <a:pt x="20826" y="6003"/>
                    </a:cubicBezTo>
                    <a:cubicBezTo>
                      <a:pt x="20806" y="5404"/>
                      <a:pt x="20529" y="4818"/>
                      <a:pt x="20019" y="4422"/>
                    </a:cubicBezTo>
                    <a:cubicBezTo>
                      <a:pt x="18479" y="3228"/>
                      <a:pt x="16054" y="1446"/>
                      <a:pt x="13875" y="263"/>
                    </a:cubicBezTo>
                    <a:cubicBezTo>
                      <a:pt x="13552" y="87"/>
                      <a:pt x="13199" y="1"/>
                      <a:pt x="1285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58" name="Google Shape;1458;p33"/>
              <p:cNvSpPr/>
              <p:nvPr/>
            </p:nvSpPr>
            <p:spPr>
              <a:xfrm>
                <a:off x="5957532" y="3983212"/>
                <a:ext cx="237806" cy="463688"/>
              </a:xfrm>
              <a:custGeom>
                <a:avLst/>
                <a:gdLst/>
                <a:ahLst/>
                <a:cxnLst/>
                <a:rect l="l" t="t" r="r" b="b"/>
                <a:pathLst>
                  <a:path w="12584" h="24537" extrusionOk="0">
                    <a:moveTo>
                      <a:pt x="4066" y="1"/>
                    </a:moveTo>
                    <a:cubicBezTo>
                      <a:pt x="3546" y="1"/>
                      <a:pt x="3033" y="193"/>
                      <a:pt x="2635" y="570"/>
                    </a:cubicBezTo>
                    <a:cubicBezTo>
                      <a:pt x="1986" y="1185"/>
                      <a:pt x="1074" y="2062"/>
                      <a:pt x="1" y="3133"/>
                    </a:cubicBezTo>
                    <a:lnTo>
                      <a:pt x="1" y="24537"/>
                    </a:lnTo>
                    <a:cubicBezTo>
                      <a:pt x="9" y="24537"/>
                      <a:pt x="18" y="24537"/>
                      <a:pt x="27" y="24537"/>
                    </a:cubicBezTo>
                    <a:cubicBezTo>
                      <a:pt x="570" y="24537"/>
                      <a:pt x="1105" y="24349"/>
                      <a:pt x="1507" y="23948"/>
                    </a:cubicBezTo>
                    <a:cubicBezTo>
                      <a:pt x="3524" y="21938"/>
                      <a:pt x="8112" y="17204"/>
                      <a:pt x="11905" y="12088"/>
                    </a:cubicBezTo>
                    <a:cubicBezTo>
                      <a:pt x="12583" y="11173"/>
                      <a:pt x="12058" y="6461"/>
                      <a:pt x="12042" y="6003"/>
                    </a:cubicBezTo>
                    <a:cubicBezTo>
                      <a:pt x="12022" y="5404"/>
                      <a:pt x="11745" y="4818"/>
                      <a:pt x="11235" y="4422"/>
                    </a:cubicBezTo>
                    <a:cubicBezTo>
                      <a:pt x="9695" y="3228"/>
                      <a:pt x="7270" y="1446"/>
                      <a:pt x="5091" y="263"/>
                    </a:cubicBezTo>
                    <a:cubicBezTo>
                      <a:pt x="4768" y="87"/>
                      <a:pt x="4415" y="1"/>
                      <a:pt x="406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59" name="Google Shape;1459;p33"/>
              <p:cNvSpPr/>
              <p:nvPr/>
            </p:nvSpPr>
            <p:spPr>
              <a:xfrm>
                <a:off x="5787153" y="3983212"/>
                <a:ext cx="402989" cy="374095"/>
              </a:xfrm>
              <a:custGeom>
                <a:avLst/>
                <a:gdLst/>
                <a:ahLst/>
                <a:cxnLst/>
                <a:rect l="l" t="t" r="r" b="b"/>
                <a:pathLst>
                  <a:path w="21325" h="19796" extrusionOk="0">
                    <a:moveTo>
                      <a:pt x="13082" y="1"/>
                    </a:moveTo>
                    <a:cubicBezTo>
                      <a:pt x="12562" y="1"/>
                      <a:pt x="12049" y="193"/>
                      <a:pt x="11651" y="570"/>
                    </a:cubicBezTo>
                    <a:cubicBezTo>
                      <a:pt x="9595" y="2518"/>
                      <a:pt x="4899" y="7105"/>
                      <a:pt x="733" y="12186"/>
                    </a:cubicBezTo>
                    <a:cubicBezTo>
                      <a:pt x="1" y="13081"/>
                      <a:pt x="127" y="14396"/>
                      <a:pt x="1019" y="15133"/>
                    </a:cubicBezTo>
                    <a:cubicBezTo>
                      <a:pt x="2497" y="16355"/>
                      <a:pt x="4929" y="18167"/>
                      <a:pt x="7851" y="19586"/>
                    </a:cubicBezTo>
                    <a:cubicBezTo>
                      <a:pt x="8142" y="19727"/>
                      <a:pt x="8454" y="19796"/>
                      <a:pt x="8764" y="19796"/>
                    </a:cubicBezTo>
                    <a:cubicBezTo>
                      <a:pt x="9308" y="19796"/>
                      <a:pt x="9845" y="19585"/>
                      <a:pt x="10248" y="19183"/>
                    </a:cubicBezTo>
                    <a:cubicBezTo>
                      <a:pt x="12265" y="17174"/>
                      <a:pt x="16852" y="12439"/>
                      <a:pt x="20646" y="7323"/>
                    </a:cubicBezTo>
                    <a:cubicBezTo>
                      <a:pt x="21324" y="6409"/>
                      <a:pt x="21150" y="5120"/>
                      <a:pt x="20251" y="4422"/>
                    </a:cubicBezTo>
                    <a:cubicBezTo>
                      <a:pt x="18711" y="3228"/>
                      <a:pt x="16286" y="1446"/>
                      <a:pt x="14107" y="263"/>
                    </a:cubicBezTo>
                    <a:cubicBezTo>
                      <a:pt x="13784" y="87"/>
                      <a:pt x="13431" y="1"/>
                      <a:pt x="1308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0" name="Google Shape;1460;p33"/>
              <p:cNvSpPr/>
              <p:nvPr/>
            </p:nvSpPr>
            <p:spPr>
              <a:xfrm>
                <a:off x="5725679" y="3981227"/>
                <a:ext cx="475518" cy="468771"/>
              </a:xfrm>
              <a:custGeom>
                <a:avLst/>
                <a:gdLst/>
                <a:ahLst/>
                <a:cxnLst/>
                <a:rect l="l" t="t" r="r" b="b"/>
                <a:pathLst>
                  <a:path w="25163" h="24806" extrusionOk="0">
                    <a:moveTo>
                      <a:pt x="16174" y="1293"/>
                    </a:moveTo>
                    <a:cubicBezTo>
                      <a:pt x="19167" y="1293"/>
                      <a:pt x="23326" y="3453"/>
                      <a:pt x="24035" y="6156"/>
                    </a:cubicBezTo>
                    <a:lnTo>
                      <a:pt x="24035" y="6156"/>
                    </a:lnTo>
                    <a:cubicBezTo>
                      <a:pt x="24131" y="7415"/>
                      <a:pt x="24343" y="8729"/>
                      <a:pt x="24240" y="9986"/>
                    </a:cubicBezTo>
                    <a:cubicBezTo>
                      <a:pt x="23985" y="13113"/>
                      <a:pt x="21106" y="15704"/>
                      <a:pt x="19064" y="18022"/>
                    </a:cubicBezTo>
                    <a:cubicBezTo>
                      <a:pt x="17768" y="19495"/>
                      <a:pt x="16376" y="21451"/>
                      <a:pt x="14785" y="22634"/>
                    </a:cubicBezTo>
                    <a:cubicBezTo>
                      <a:pt x="13836" y="23340"/>
                      <a:pt x="12857" y="23631"/>
                      <a:pt x="11886" y="23631"/>
                    </a:cubicBezTo>
                    <a:cubicBezTo>
                      <a:pt x="9949" y="23631"/>
                      <a:pt x="8042" y="22473"/>
                      <a:pt x="6467" y="21144"/>
                    </a:cubicBezTo>
                    <a:cubicBezTo>
                      <a:pt x="551" y="16154"/>
                      <a:pt x="5997" y="10157"/>
                      <a:pt x="9936" y="6027"/>
                    </a:cubicBezTo>
                    <a:cubicBezTo>
                      <a:pt x="11154" y="4750"/>
                      <a:pt x="12649" y="2618"/>
                      <a:pt x="14201" y="1735"/>
                    </a:cubicBezTo>
                    <a:cubicBezTo>
                      <a:pt x="14734" y="1432"/>
                      <a:pt x="15417" y="1293"/>
                      <a:pt x="16174" y="1293"/>
                    </a:cubicBezTo>
                    <a:close/>
                    <a:moveTo>
                      <a:pt x="16474" y="0"/>
                    </a:moveTo>
                    <a:cubicBezTo>
                      <a:pt x="14898" y="0"/>
                      <a:pt x="14092" y="1046"/>
                      <a:pt x="12718" y="2399"/>
                    </a:cubicBezTo>
                    <a:cubicBezTo>
                      <a:pt x="8642" y="6418"/>
                      <a:pt x="0" y="12747"/>
                      <a:pt x="3944" y="19592"/>
                    </a:cubicBezTo>
                    <a:cubicBezTo>
                      <a:pt x="5088" y="21578"/>
                      <a:pt x="9174" y="24244"/>
                      <a:pt x="11237" y="24697"/>
                    </a:cubicBezTo>
                    <a:cubicBezTo>
                      <a:pt x="11575" y="24771"/>
                      <a:pt x="11879" y="24806"/>
                      <a:pt x="12158" y="24806"/>
                    </a:cubicBezTo>
                    <a:cubicBezTo>
                      <a:pt x="13602" y="24806"/>
                      <a:pt x="14364" y="23875"/>
                      <a:pt x="15548" y="22649"/>
                    </a:cubicBezTo>
                    <a:cubicBezTo>
                      <a:pt x="18370" y="19729"/>
                      <a:pt x="21908" y="16510"/>
                      <a:pt x="23934" y="12969"/>
                    </a:cubicBezTo>
                    <a:cubicBezTo>
                      <a:pt x="25163" y="10820"/>
                      <a:pt x="24772" y="8558"/>
                      <a:pt x="24590" y="6110"/>
                    </a:cubicBezTo>
                    <a:lnTo>
                      <a:pt x="24590" y="6110"/>
                    </a:lnTo>
                    <a:cubicBezTo>
                      <a:pt x="24590" y="6086"/>
                      <a:pt x="24587" y="6061"/>
                      <a:pt x="24581" y="6034"/>
                    </a:cubicBezTo>
                    <a:cubicBezTo>
                      <a:pt x="23975" y="3643"/>
                      <a:pt x="19685" y="623"/>
                      <a:pt x="17501" y="127"/>
                    </a:cubicBezTo>
                    <a:cubicBezTo>
                      <a:pt x="17122" y="40"/>
                      <a:pt x="16783" y="0"/>
                      <a:pt x="1647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1" name="Google Shape;1461;p33"/>
              <p:cNvSpPr/>
              <p:nvPr/>
            </p:nvSpPr>
            <p:spPr>
              <a:xfrm>
                <a:off x="5798472" y="4044213"/>
                <a:ext cx="403651" cy="316817"/>
              </a:xfrm>
              <a:custGeom>
                <a:avLst/>
                <a:gdLst/>
                <a:ahLst/>
                <a:cxnLst/>
                <a:rect l="l" t="t" r="r" b="b"/>
                <a:pathLst>
                  <a:path w="21360" h="16765" extrusionOk="0">
                    <a:moveTo>
                      <a:pt x="18068" y="1"/>
                    </a:moveTo>
                    <a:lnTo>
                      <a:pt x="18068" y="1"/>
                    </a:lnTo>
                    <a:cubicBezTo>
                      <a:pt x="20943" y="2525"/>
                      <a:pt x="19567" y="3970"/>
                      <a:pt x="17596" y="6787"/>
                    </a:cubicBezTo>
                    <a:cubicBezTo>
                      <a:pt x="17079" y="7526"/>
                      <a:pt x="16354" y="8288"/>
                      <a:pt x="15766" y="8970"/>
                    </a:cubicBezTo>
                    <a:cubicBezTo>
                      <a:pt x="14526" y="10410"/>
                      <a:pt x="13250" y="11818"/>
                      <a:pt x="11945" y="13197"/>
                    </a:cubicBezTo>
                    <a:cubicBezTo>
                      <a:pt x="10609" y="14609"/>
                      <a:pt x="9466" y="15667"/>
                      <a:pt x="7598" y="15667"/>
                    </a:cubicBezTo>
                    <a:cubicBezTo>
                      <a:pt x="7166" y="15667"/>
                      <a:pt x="6694" y="15610"/>
                      <a:pt x="6172" y="15487"/>
                    </a:cubicBezTo>
                    <a:cubicBezTo>
                      <a:pt x="4394" y="15070"/>
                      <a:pt x="1987" y="12813"/>
                      <a:pt x="617" y="11708"/>
                    </a:cubicBezTo>
                    <a:cubicBezTo>
                      <a:pt x="559" y="11661"/>
                      <a:pt x="496" y="11641"/>
                      <a:pt x="435" y="11641"/>
                    </a:cubicBezTo>
                    <a:cubicBezTo>
                      <a:pt x="203" y="11641"/>
                      <a:pt x="1" y="11924"/>
                      <a:pt x="222" y="12103"/>
                    </a:cubicBezTo>
                    <a:cubicBezTo>
                      <a:pt x="2195" y="13694"/>
                      <a:pt x="5025" y="16371"/>
                      <a:pt x="7596" y="16732"/>
                    </a:cubicBezTo>
                    <a:cubicBezTo>
                      <a:pt x="7756" y="16754"/>
                      <a:pt x="7908" y="16765"/>
                      <a:pt x="8054" y="16765"/>
                    </a:cubicBezTo>
                    <a:cubicBezTo>
                      <a:pt x="9469" y="16765"/>
                      <a:pt x="10254" y="15756"/>
                      <a:pt x="11280" y="14698"/>
                    </a:cubicBezTo>
                    <a:cubicBezTo>
                      <a:pt x="14122" y="11767"/>
                      <a:pt x="16880" y="8715"/>
                      <a:pt x="19356" y="5466"/>
                    </a:cubicBezTo>
                    <a:cubicBezTo>
                      <a:pt x="20598" y="3837"/>
                      <a:pt x="21359" y="2858"/>
                      <a:pt x="19822" y="1022"/>
                    </a:cubicBezTo>
                    <a:lnTo>
                      <a:pt x="18068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2" name="Google Shape;1462;p33"/>
              <p:cNvSpPr/>
              <p:nvPr/>
            </p:nvSpPr>
            <p:spPr>
              <a:xfrm>
                <a:off x="5864349" y="4038506"/>
                <a:ext cx="281988" cy="329856"/>
              </a:xfrm>
              <a:custGeom>
                <a:avLst/>
                <a:gdLst/>
                <a:ahLst/>
                <a:cxnLst/>
                <a:rect l="l" t="t" r="r" b="b"/>
                <a:pathLst>
                  <a:path w="14922" h="17455" extrusionOk="0">
                    <a:moveTo>
                      <a:pt x="4792" y="1"/>
                    </a:moveTo>
                    <a:cubicBezTo>
                      <a:pt x="3412" y="1378"/>
                      <a:pt x="1738" y="3104"/>
                      <a:pt x="0" y="5015"/>
                    </a:cubicBezTo>
                    <a:lnTo>
                      <a:pt x="25" y="5351"/>
                    </a:lnTo>
                    <a:lnTo>
                      <a:pt x="200" y="5157"/>
                    </a:lnTo>
                    <a:cubicBezTo>
                      <a:pt x="3626" y="7603"/>
                      <a:pt x="10202" y="12397"/>
                      <a:pt x="10202" y="12397"/>
                    </a:cubicBezTo>
                    <a:cubicBezTo>
                      <a:pt x="10281" y="13737"/>
                      <a:pt x="10208" y="17445"/>
                      <a:pt x="10208" y="17455"/>
                    </a:cubicBezTo>
                    <a:cubicBezTo>
                      <a:pt x="11516" y="16037"/>
                      <a:pt x="12991" y="14374"/>
                      <a:pt x="14462" y="12588"/>
                    </a:cubicBezTo>
                    <a:cubicBezTo>
                      <a:pt x="14897" y="9184"/>
                      <a:pt x="14921" y="6922"/>
                      <a:pt x="14921" y="6922"/>
                    </a:cubicBezTo>
                    <a:cubicBezTo>
                      <a:pt x="12635" y="5045"/>
                      <a:pt x="7545" y="1749"/>
                      <a:pt x="479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3" name="Google Shape;1463;p33"/>
              <p:cNvSpPr/>
              <p:nvPr/>
            </p:nvSpPr>
            <p:spPr>
              <a:xfrm>
                <a:off x="6051944" y="4169295"/>
                <a:ext cx="94393" cy="199066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10534" extrusionOk="0">
                    <a:moveTo>
                      <a:pt x="4992" y="0"/>
                    </a:moveTo>
                    <a:cubicBezTo>
                      <a:pt x="3386" y="2002"/>
                      <a:pt x="1736" y="3884"/>
                      <a:pt x="275" y="5476"/>
                    </a:cubicBezTo>
                    <a:cubicBezTo>
                      <a:pt x="339" y="6560"/>
                      <a:pt x="304" y="9194"/>
                      <a:pt x="287" y="10166"/>
                    </a:cubicBezTo>
                    <a:lnTo>
                      <a:pt x="1" y="10477"/>
                    </a:lnTo>
                    <a:cubicBezTo>
                      <a:pt x="1" y="10477"/>
                      <a:pt x="281" y="10533"/>
                      <a:pt x="281" y="10534"/>
                    </a:cubicBezTo>
                    <a:cubicBezTo>
                      <a:pt x="1589" y="9116"/>
                      <a:pt x="3064" y="7453"/>
                      <a:pt x="4535" y="5667"/>
                    </a:cubicBezTo>
                    <a:cubicBezTo>
                      <a:pt x="4970" y="2263"/>
                      <a:pt x="4994" y="1"/>
                      <a:pt x="4994" y="1"/>
                    </a:cubicBezTo>
                    <a:cubicBezTo>
                      <a:pt x="4993" y="0"/>
                      <a:pt x="4993" y="0"/>
                      <a:pt x="499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4" name="Google Shape;1464;p33"/>
              <p:cNvSpPr/>
              <p:nvPr/>
            </p:nvSpPr>
            <p:spPr>
              <a:xfrm>
                <a:off x="5889709" y="4056232"/>
                <a:ext cx="128711" cy="56881"/>
              </a:xfrm>
              <a:custGeom>
                <a:avLst/>
                <a:gdLst/>
                <a:ahLst/>
                <a:cxnLst/>
                <a:rect l="l" t="t" r="r" b="b"/>
                <a:pathLst>
                  <a:path w="6811" h="3010" extrusionOk="0">
                    <a:moveTo>
                      <a:pt x="3374" y="1"/>
                    </a:moveTo>
                    <a:cubicBezTo>
                      <a:pt x="3331" y="1"/>
                      <a:pt x="3293" y="6"/>
                      <a:pt x="3260" y="17"/>
                    </a:cubicBezTo>
                    <a:cubicBezTo>
                      <a:pt x="2860" y="150"/>
                      <a:pt x="0" y="2876"/>
                      <a:pt x="855" y="2983"/>
                    </a:cubicBezTo>
                    <a:cubicBezTo>
                      <a:pt x="993" y="3000"/>
                      <a:pt x="1243" y="3009"/>
                      <a:pt x="1565" y="3009"/>
                    </a:cubicBezTo>
                    <a:cubicBezTo>
                      <a:pt x="3231" y="3009"/>
                      <a:pt x="6811" y="2768"/>
                      <a:pt x="6653" y="2208"/>
                    </a:cubicBezTo>
                    <a:cubicBezTo>
                      <a:pt x="6477" y="1577"/>
                      <a:pt x="4132" y="1"/>
                      <a:pt x="337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5" name="Google Shape;1465;p33"/>
              <p:cNvSpPr/>
              <p:nvPr/>
            </p:nvSpPr>
            <p:spPr>
              <a:xfrm>
                <a:off x="5857187" y="4033233"/>
                <a:ext cx="298165" cy="340401"/>
              </a:xfrm>
              <a:custGeom>
                <a:avLst/>
                <a:gdLst/>
                <a:ahLst/>
                <a:cxnLst/>
                <a:rect l="l" t="t" r="r" b="b"/>
                <a:pathLst>
                  <a:path w="15778" h="18013" extrusionOk="0">
                    <a:moveTo>
                      <a:pt x="1056" y="5006"/>
                    </a:moveTo>
                    <a:lnTo>
                      <a:pt x="1056" y="5006"/>
                    </a:lnTo>
                    <a:cubicBezTo>
                      <a:pt x="1055" y="5006"/>
                      <a:pt x="1055" y="5007"/>
                      <a:pt x="1055" y="5007"/>
                    </a:cubicBezTo>
                    <a:cubicBezTo>
                      <a:pt x="1055" y="5006"/>
                      <a:pt x="1055" y="5006"/>
                      <a:pt x="1056" y="5006"/>
                    </a:cubicBezTo>
                    <a:close/>
                    <a:moveTo>
                      <a:pt x="5399" y="1157"/>
                    </a:moveTo>
                    <a:cubicBezTo>
                      <a:pt x="5845" y="1157"/>
                      <a:pt x="6359" y="1369"/>
                      <a:pt x="7071" y="1829"/>
                    </a:cubicBezTo>
                    <a:cubicBezTo>
                      <a:pt x="9771" y="3576"/>
                      <a:pt x="12491" y="5332"/>
                      <a:pt x="15014" y="7331"/>
                    </a:cubicBezTo>
                    <a:cubicBezTo>
                      <a:pt x="14997" y="8081"/>
                      <a:pt x="14954" y="8831"/>
                      <a:pt x="14898" y="9578"/>
                    </a:cubicBezTo>
                    <a:cubicBezTo>
                      <a:pt x="14699" y="12204"/>
                      <a:pt x="14931" y="12472"/>
                      <a:pt x="13365" y="14463"/>
                    </a:cubicBezTo>
                    <a:cubicBezTo>
                      <a:pt x="12549" y="15471"/>
                      <a:pt x="11968" y="17156"/>
                      <a:pt x="11078" y="17156"/>
                    </a:cubicBezTo>
                    <a:cubicBezTo>
                      <a:pt x="11012" y="17156"/>
                      <a:pt x="10946" y="17147"/>
                      <a:pt x="10877" y="17128"/>
                    </a:cubicBezTo>
                    <a:cubicBezTo>
                      <a:pt x="10497" y="17023"/>
                      <a:pt x="10891" y="16096"/>
                      <a:pt x="10893" y="15704"/>
                    </a:cubicBezTo>
                    <a:cubicBezTo>
                      <a:pt x="10899" y="14887"/>
                      <a:pt x="11188" y="13315"/>
                      <a:pt x="10837" y="12569"/>
                    </a:cubicBezTo>
                    <a:cubicBezTo>
                      <a:pt x="10457" y="11766"/>
                      <a:pt x="8665" y="10938"/>
                      <a:pt x="7995" y="10451"/>
                    </a:cubicBezTo>
                    <a:cubicBezTo>
                      <a:pt x="5575" y="8692"/>
                      <a:pt x="3153" y="6935"/>
                      <a:pt x="720" y="5195"/>
                    </a:cubicBezTo>
                    <a:lnTo>
                      <a:pt x="720" y="5195"/>
                    </a:lnTo>
                    <a:cubicBezTo>
                      <a:pt x="891" y="5102"/>
                      <a:pt x="1051" y="5006"/>
                      <a:pt x="1056" y="5006"/>
                    </a:cubicBezTo>
                    <a:lnTo>
                      <a:pt x="1056" y="5006"/>
                    </a:lnTo>
                    <a:cubicBezTo>
                      <a:pt x="1056" y="5006"/>
                      <a:pt x="1056" y="5006"/>
                      <a:pt x="1056" y="5006"/>
                    </a:cubicBezTo>
                    <a:lnTo>
                      <a:pt x="1056" y="5006"/>
                    </a:lnTo>
                    <a:cubicBezTo>
                      <a:pt x="1792" y="4350"/>
                      <a:pt x="2418" y="3502"/>
                      <a:pt x="3107" y="2784"/>
                    </a:cubicBezTo>
                    <a:cubicBezTo>
                      <a:pt x="4089" y="1760"/>
                      <a:pt x="4647" y="1157"/>
                      <a:pt x="5399" y="1157"/>
                    </a:cubicBezTo>
                    <a:close/>
                    <a:moveTo>
                      <a:pt x="5176" y="1"/>
                    </a:moveTo>
                    <a:cubicBezTo>
                      <a:pt x="5101" y="1"/>
                      <a:pt x="5025" y="30"/>
                      <a:pt x="4974" y="82"/>
                    </a:cubicBezTo>
                    <a:cubicBezTo>
                      <a:pt x="3810" y="1250"/>
                      <a:pt x="0" y="3935"/>
                      <a:pt x="124" y="5629"/>
                    </a:cubicBezTo>
                    <a:cubicBezTo>
                      <a:pt x="136" y="5785"/>
                      <a:pt x="276" y="5912"/>
                      <a:pt x="419" y="5912"/>
                    </a:cubicBezTo>
                    <a:cubicBezTo>
                      <a:pt x="483" y="5912"/>
                      <a:pt x="548" y="5887"/>
                      <a:pt x="602" y="5827"/>
                    </a:cubicBezTo>
                    <a:cubicBezTo>
                      <a:pt x="604" y="5825"/>
                      <a:pt x="608" y="5824"/>
                      <a:pt x="614" y="5824"/>
                    </a:cubicBezTo>
                    <a:cubicBezTo>
                      <a:pt x="974" y="5824"/>
                      <a:pt x="7807" y="11001"/>
                      <a:pt x="8608" y="11585"/>
                    </a:cubicBezTo>
                    <a:cubicBezTo>
                      <a:pt x="9386" y="12150"/>
                      <a:pt x="10056" y="12506"/>
                      <a:pt x="10325" y="13278"/>
                    </a:cubicBezTo>
                    <a:cubicBezTo>
                      <a:pt x="10722" y="14421"/>
                      <a:pt x="10330" y="16523"/>
                      <a:pt x="10307" y="17734"/>
                    </a:cubicBezTo>
                    <a:cubicBezTo>
                      <a:pt x="10304" y="17896"/>
                      <a:pt x="10452" y="18013"/>
                      <a:pt x="10599" y="18013"/>
                    </a:cubicBezTo>
                    <a:cubicBezTo>
                      <a:pt x="10666" y="18013"/>
                      <a:pt x="10733" y="17988"/>
                      <a:pt x="10784" y="17932"/>
                    </a:cubicBezTo>
                    <a:cubicBezTo>
                      <a:pt x="12143" y="16446"/>
                      <a:pt x="14285" y="14689"/>
                      <a:pt x="15120" y="12867"/>
                    </a:cubicBezTo>
                    <a:cubicBezTo>
                      <a:pt x="15778" y="11434"/>
                      <a:pt x="15555" y="8872"/>
                      <a:pt x="15579" y="7247"/>
                    </a:cubicBezTo>
                    <a:cubicBezTo>
                      <a:pt x="15602" y="7171"/>
                      <a:pt x="15586" y="7090"/>
                      <a:pt x="15511" y="7020"/>
                    </a:cubicBezTo>
                    <a:cubicBezTo>
                      <a:pt x="15501" y="7008"/>
                      <a:pt x="15490" y="6997"/>
                      <a:pt x="15477" y="6988"/>
                    </a:cubicBezTo>
                    <a:cubicBezTo>
                      <a:pt x="12269" y="4435"/>
                      <a:pt x="8766" y="2239"/>
                      <a:pt x="5311" y="39"/>
                    </a:cubicBezTo>
                    <a:cubicBezTo>
                      <a:pt x="5271" y="13"/>
                      <a:pt x="5224" y="1"/>
                      <a:pt x="517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466" name="Google Shape;1466;p33"/>
            <p:cNvGrpSpPr/>
            <p:nvPr/>
          </p:nvGrpSpPr>
          <p:grpSpPr>
            <a:xfrm>
              <a:off x="4430854" y="4282890"/>
              <a:ext cx="476444" cy="468771"/>
              <a:chOff x="5725679" y="3981227"/>
              <a:chExt cx="476444" cy="468771"/>
            </a:xfrm>
          </p:grpSpPr>
          <p:sp>
            <p:nvSpPr>
              <p:cNvPr id="1467" name="Google Shape;1467;p33"/>
              <p:cNvSpPr/>
              <p:nvPr/>
            </p:nvSpPr>
            <p:spPr>
              <a:xfrm>
                <a:off x="5791537" y="3983212"/>
                <a:ext cx="403802" cy="464141"/>
              </a:xfrm>
              <a:custGeom>
                <a:avLst/>
                <a:gdLst/>
                <a:ahLst/>
                <a:cxnLst/>
                <a:rect l="l" t="t" r="r" b="b"/>
                <a:pathLst>
                  <a:path w="21368" h="24561" extrusionOk="0">
                    <a:moveTo>
                      <a:pt x="12850" y="1"/>
                    </a:moveTo>
                    <a:cubicBezTo>
                      <a:pt x="12330" y="1"/>
                      <a:pt x="11817" y="193"/>
                      <a:pt x="11419" y="570"/>
                    </a:cubicBezTo>
                    <a:cubicBezTo>
                      <a:pt x="9363" y="2518"/>
                      <a:pt x="4667" y="7105"/>
                      <a:pt x="501" y="12186"/>
                    </a:cubicBezTo>
                    <a:cubicBezTo>
                      <a:pt x="181" y="12577"/>
                      <a:pt x="1" y="13050"/>
                      <a:pt x="25" y="13518"/>
                    </a:cubicBezTo>
                    <a:cubicBezTo>
                      <a:pt x="122" y="15431"/>
                      <a:pt x="170" y="19161"/>
                      <a:pt x="1062" y="19898"/>
                    </a:cubicBezTo>
                    <a:cubicBezTo>
                      <a:pt x="2540" y="21120"/>
                      <a:pt x="4972" y="22932"/>
                      <a:pt x="7894" y="24351"/>
                    </a:cubicBezTo>
                    <a:cubicBezTo>
                      <a:pt x="8185" y="24492"/>
                      <a:pt x="8497" y="24561"/>
                      <a:pt x="8807" y="24561"/>
                    </a:cubicBezTo>
                    <a:cubicBezTo>
                      <a:pt x="9351" y="24561"/>
                      <a:pt x="9888" y="24349"/>
                      <a:pt x="10291" y="23948"/>
                    </a:cubicBezTo>
                    <a:cubicBezTo>
                      <a:pt x="12308" y="21938"/>
                      <a:pt x="16895" y="17204"/>
                      <a:pt x="20689" y="12088"/>
                    </a:cubicBezTo>
                    <a:cubicBezTo>
                      <a:pt x="21367" y="11173"/>
                      <a:pt x="20842" y="6461"/>
                      <a:pt x="20826" y="6003"/>
                    </a:cubicBezTo>
                    <a:cubicBezTo>
                      <a:pt x="20806" y="5404"/>
                      <a:pt x="20529" y="4818"/>
                      <a:pt x="20019" y="4422"/>
                    </a:cubicBezTo>
                    <a:cubicBezTo>
                      <a:pt x="18479" y="3228"/>
                      <a:pt x="16054" y="1446"/>
                      <a:pt x="13875" y="263"/>
                    </a:cubicBezTo>
                    <a:cubicBezTo>
                      <a:pt x="13552" y="87"/>
                      <a:pt x="13199" y="1"/>
                      <a:pt x="1285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8" name="Google Shape;1468;p33"/>
              <p:cNvSpPr/>
              <p:nvPr/>
            </p:nvSpPr>
            <p:spPr>
              <a:xfrm>
                <a:off x="5957532" y="3983212"/>
                <a:ext cx="237806" cy="463688"/>
              </a:xfrm>
              <a:custGeom>
                <a:avLst/>
                <a:gdLst/>
                <a:ahLst/>
                <a:cxnLst/>
                <a:rect l="l" t="t" r="r" b="b"/>
                <a:pathLst>
                  <a:path w="12584" h="24537" extrusionOk="0">
                    <a:moveTo>
                      <a:pt x="4066" y="1"/>
                    </a:moveTo>
                    <a:cubicBezTo>
                      <a:pt x="3546" y="1"/>
                      <a:pt x="3033" y="193"/>
                      <a:pt x="2635" y="570"/>
                    </a:cubicBezTo>
                    <a:cubicBezTo>
                      <a:pt x="1986" y="1185"/>
                      <a:pt x="1074" y="2062"/>
                      <a:pt x="1" y="3133"/>
                    </a:cubicBezTo>
                    <a:lnTo>
                      <a:pt x="1" y="24537"/>
                    </a:lnTo>
                    <a:cubicBezTo>
                      <a:pt x="9" y="24537"/>
                      <a:pt x="18" y="24537"/>
                      <a:pt x="27" y="24537"/>
                    </a:cubicBezTo>
                    <a:cubicBezTo>
                      <a:pt x="570" y="24537"/>
                      <a:pt x="1105" y="24349"/>
                      <a:pt x="1507" y="23948"/>
                    </a:cubicBezTo>
                    <a:cubicBezTo>
                      <a:pt x="3524" y="21938"/>
                      <a:pt x="8112" y="17204"/>
                      <a:pt x="11905" y="12088"/>
                    </a:cubicBezTo>
                    <a:cubicBezTo>
                      <a:pt x="12583" y="11173"/>
                      <a:pt x="12058" y="6461"/>
                      <a:pt x="12042" y="6003"/>
                    </a:cubicBezTo>
                    <a:cubicBezTo>
                      <a:pt x="12022" y="5404"/>
                      <a:pt x="11745" y="4818"/>
                      <a:pt x="11235" y="4422"/>
                    </a:cubicBezTo>
                    <a:cubicBezTo>
                      <a:pt x="9695" y="3228"/>
                      <a:pt x="7270" y="1446"/>
                      <a:pt x="5091" y="263"/>
                    </a:cubicBezTo>
                    <a:cubicBezTo>
                      <a:pt x="4768" y="87"/>
                      <a:pt x="4415" y="1"/>
                      <a:pt x="406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9" name="Google Shape;1469;p33"/>
              <p:cNvSpPr/>
              <p:nvPr/>
            </p:nvSpPr>
            <p:spPr>
              <a:xfrm>
                <a:off x="5787153" y="3983212"/>
                <a:ext cx="402989" cy="374095"/>
              </a:xfrm>
              <a:custGeom>
                <a:avLst/>
                <a:gdLst/>
                <a:ahLst/>
                <a:cxnLst/>
                <a:rect l="l" t="t" r="r" b="b"/>
                <a:pathLst>
                  <a:path w="21325" h="19796" extrusionOk="0">
                    <a:moveTo>
                      <a:pt x="13082" y="1"/>
                    </a:moveTo>
                    <a:cubicBezTo>
                      <a:pt x="12562" y="1"/>
                      <a:pt x="12049" y="193"/>
                      <a:pt x="11651" y="570"/>
                    </a:cubicBezTo>
                    <a:cubicBezTo>
                      <a:pt x="9595" y="2518"/>
                      <a:pt x="4899" y="7105"/>
                      <a:pt x="733" y="12186"/>
                    </a:cubicBezTo>
                    <a:cubicBezTo>
                      <a:pt x="1" y="13081"/>
                      <a:pt x="127" y="14396"/>
                      <a:pt x="1019" y="15133"/>
                    </a:cubicBezTo>
                    <a:cubicBezTo>
                      <a:pt x="2497" y="16355"/>
                      <a:pt x="4929" y="18167"/>
                      <a:pt x="7851" y="19586"/>
                    </a:cubicBezTo>
                    <a:cubicBezTo>
                      <a:pt x="8142" y="19727"/>
                      <a:pt x="8454" y="19796"/>
                      <a:pt x="8764" y="19796"/>
                    </a:cubicBezTo>
                    <a:cubicBezTo>
                      <a:pt x="9308" y="19796"/>
                      <a:pt x="9845" y="19585"/>
                      <a:pt x="10248" y="19183"/>
                    </a:cubicBezTo>
                    <a:cubicBezTo>
                      <a:pt x="12265" y="17174"/>
                      <a:pt x="16852" y="12439"/>
                      <a:pt x="20646" y="7323"/>
                    </a:cubicBezTo>
                    <a:cubicBezTo>
                      <a:pt x="21324" y="6409"/>
                      <a:pt x="21150" y="5120"/>
                      <a:pt x="20251" y="4422"/>
                    </a:cubicBezTo>
                    <a:cubicBezTo>
                      <a:pt x="18711" y="3228"/>
                      <a:pt x="16286" y="1446"/>
                      <a:pt x="14107" y="263"/>
                    </a:cubicBezTo>
                    <a:cubicBezTo>
                      <a:pt x="13784" y="87"/>
                      <a:pt x="13431" y="1"/>
                      <a:pt x="130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0" name="Google Shape;1470;p33"/>
              <p:cNvSpPr/>
              <p:nvPr/>
            </p:nvSpPr>
            <p:spPr>
              <a:xfrm>
                <a:off x="5725679" y="3981227"/>
                <a:ext cx="475518" cy="468771"/>
              </a:xfrm>
              <a:custGeom>
                <a:avLst/>
                <a:gdLst/>
                <a:ahLst/>
                <a:cxnLst/>
                <a:rect l="l" t="t" r="r" b="b"/>
                <a:pathLst>
                  <a:path w="25163" h="24806" extrusionOk="0">
                    <a:moveTo>
                      <a:pt x="16174" y="1293"/>
                    </a:moveTo>
                    <a:cubicBezTo>
                      <a:pt x="19167" y="1293"/>
                      <a:pt x="23326" y="3453"/>
                      <a:pt x="24035" y="6156"/>
                    </a:cubicBezTo>
                    <a:lnTo>
                      <a:pt x="24035" y="6156"/>
                    </a:lnTo>
                    <a:cubicBezTo>
                      <a:pt x="24131" y="7415"/>
                      <a:pt x="24343" y="8729"/>
                      <a:pt x="24240" y="9986"/>
                    </a:cubicBezTo>
                    <a:cubicBezTo>
                      <a:pt x="23985" y="13113"/>
                      <a:pt x="21106" y="15704"/>
                      <a:pt x="19064" y="18022"/>
                    </a:cubicBezTo>
                    <a:cubicBezTo>
                      <a:pt x="17768" y="19495"/>
                      <a:pt x="16376" y="21451"/>
                      <a:pt x="14785" y="22634"/>
                    </a:cubicBezTo>
                    <a:cubicBezTo>
                      <a:pt x="13836" y="23340"/>
                      <a:pt x="12857" y="23631"/>
                      <a:pt x="11886" y="23631"/>
                    </a:cubicBezTo>
                    <a:cubicBezTo>
                      <a:pt x="9949" y="23631"/>
                      <a:pt x="8042" y="22473"/>
                      <a:pt x="6467" y="21144"/>
                    </a:cubicBezTo>
                    <a:cubicBezTo>
                      <a:pt x="551" y="16154"/>
                      <a:pt x="5997" y="10157"/>
                      <a:pt x="9936" y="6027"/>
                    </a:cubicBezTo>
                    <a:cubicBezTo>
                      <a:pt x="11154" y="4750"/>
                      <a:pt x="12649" y="2618"/>
                      <a:pt x="14201" y="1735"/>
                    </a:cubicBezTo>
                    <a:cubicBezTo>
                      <a:pt x="14734" y="1432"/>
                      <a:pt x="15417" y="1293"/>
                      <a:pt x="16174" y="1293"/>
                    </a:cubicBezTo>
                    <a:close/>
                    <a:moveTo>
                      <a:pt x="16474" y="0"/>
                    </a:moveTo>
                    <a:cubicBezTo>
                      <a:pt x="14898" y="0"/>
                      <a:pt x="14092" y="1046"/>
                      <a:pt x="12718" y="2399"/>
                    </a:cubicBezTo>
                    <a:cubicBezTo>
                      <a:pt x="8642" y="6418"/>
                      <a:pt x="0" y="12747"/>
                      <a:pt x="3944" y="19592"/>
                    </a:cubicBezTo>
                    <a:cubicBezTo>
                      <a:pt x="5088" y="21578"/>
                      <a:pt x="9174" y="24244"/>
                      <a:pt x="11237" y="24697"/>
                    </a:cubicBezTo>
                    <a:cubicBezTo>
                      <a:pt x="11575" y="24771"/>
                      <a:pt x="11879" y="24806"/>
                      <a:pt x="12158" y="24806"/>
                    </a:cubicBezTo>
                    <a:cubicBezTo>
                      <a:pt x="13602" y="24806"/>
                      <a:pt x="14364" y="23875"/>
                      <a:pt x="15548" y="22649"/>
                    </a:cubicBezTo>
                    <a:cubicBezTo>
                      <a:pt x="18370" y="19729"/>
                      <a:pt x="21908" y="16510"/>
                      <a:pt x="23934" y="12969"/>
                    </a:cubicBezTo>
                    <a:cubicBezTo>
                      <a:pt x="25163" y="10820"/>
                      <a:pt x="24772" y="8558"/>
                      <a:pt x="24590" y="6110"/>
                    </a:cubicBezTo>
                    <a:lnTo>
                      <a:pt x="24590" y="6110"/>
                    </a:lnTo>
                    <a:cubicBezTo>
                      <a:pt x="24590" y="6086"/>
                      <a:pt x="24587" y="6061"/>
                      <a:pt x="24581" y="6034"/>
                    </a:cubicBezTo>
                    <a:cubicBezTo>
                      <a:pt x="23975" y="3643"/>
                      <a:pt x="19685" y="623"/>
                      <a:pt x="17501" y="127"/>
                    </a:cubicBezTo>
                    <a:cubicBezTo>
                      <a:pt x="17122" y="40"/>
                      <a:pt x="16783" y="0"/>
                      <a:pt x="164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1" name="Google Shape;1471;p33"/>
              <p:cNvSpPr/>
              <p:nvPr/>
            </p:nvSpPr>
            <p:spPr>
              <a:xfrm>
                <a:off x="5798472" y="4044213"/>
                <a:ext cx="403651" cy="316817"/>
              </a:xfrm>
              <a:custGeom>
                <a:avLst/>
                <a:gdLst/>
                <a:ahLst/>
                <a:cxnLst/>
                <a:rect l="l" t="t" r="r" b="b"/>
                <a:pathLst>
                  <a:path w="21360" h="16765" extrusionOk="0">
                    <a:moveTo>
                      <a:pt x="18068" y="1"/>
                    </a:moveTo>
                    <a:lnTo>
                      <a:pt x="18068" y="1"/>
                    </a:lnTo>
                    <a:cubicBezTo>
                      <a:pt x="20943" y="2525"/>
                      <a:pt x="19567" y="3970"/>
                      <a:pt x="17596" y="6787"/>
                    </a:cubicBezTo>
                    <a:cubicBezTo>
                      <a:pt x="17079" y="7526"/>
                      <a:pt x="16354" y="8288"/>
                      <a:pt x="15766" y="8970"/>
                    </a:cubicBezTo>
                    <a:cubicBezTo>
                      <a:pt x="14526" y="10410"/>
                      <a:pt x="13250" y="11818"/>
                      <a:pt x="11945" y="13197"/>
                    </a:cubicBezTo>
                    <a:cubicBezTo>
                      <a:pt x="10609" y="14609"/>
                      <a:pt x="9466" y="15667"/>
                      <a:pt x="7598" y="15667"/>
                    </a:cubicBezTo>
                    <a:cubicBezTo>
                      <a:pt x="7166" y="15667"/>
                      <a:pt x="6694" y="15610"/>
                      <a:pt x="6172" y="15487"/>
                    </a:cubicBezTo>
                    <a:cubicBezTo>
                      <a:pt x="4394" y="15070"/>
                      <a:pt x="1987" y="12813"/>
                      <a:pt x="617" y="11708"/>
                    </a:cubicBezTo>
                    <a:cubicBezTo>
                      <a:pt x="559" y="11661"/>
                      <a:pt x="496" y="11641"/>
                      <a:pt x="435" y="11641"/>
                    </a:cubicBezTo>
                    <a:cubicBezTo>
                      <a:pt x="203" y="11641"/>
                      <a:pt x="1" y="11924"/>
                      <a:pt x="222" y="12103"/>
                    </a:cubicBezTo>
                    <a:cubicBezTo>
                      <a:pt x="2195" y="13694"/>
                      <a:pt x="5025" y="16371"/>
                      <a:pt x="7596" y="16732"/>
                    </a:cubicBezTo>
                    <a:cubicBezTo>
                      <a:pt x="7756" y="16754"/>
                      <a:pt x="7908" y="16765"/>
                      <a:pt x="8054" y="16765"/>
                    </a:cubicBezTo>
                    <a:cubicBezTo>
                      <a:pt x="9469" y="16765"/>
                      <a:pt x="10254" y="15756"/>
                      <a:pt x="11280" y="14698"/>
                    </a:cubicBezTo>
                    <a:cubicBezTo>
                      <a:pt x="14122" y="11767"/>
                      <a:pt x="16880" y="8715"/>
                      <a:pt x="19356" y="5466"/>
                    </a:cubicBezTo>
                    <a:cubicBezTo>
                      <a:pt x="20598" y="3837"/>
                      <a:pt x="21359" y="2858"/>
                      <a:pt x="19822" y="1022"/>
                    </a:cubicBezTo>
                    <a:lnTo>
                      <a:pt x="1806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2" name="Google Shape;1472;p33"/>
              <p:cNvSpPr/>
              <p:nvPr/>
            </p:nvSpPr>
            <p:spPr>
              <a:xfrm>
                <a:off x="5864349" y="4038506"/>
                <a:ext cx="281988" cy="329856"/>
              </a:xfrm>
              <a:custGeom>
                <a:avLst/>
                <a:gdLst/>
                <a:ahLst/>
                <a:cxnLst/>
                <a:rect l="l" t="t" r="r" b="b"/>
                <a:pathLst>
                  <a:path w="14922" h="17455" extrusionOk="0">
                    <a:moveTo>
                      <a:pt x="4792" y="1"/>
                    </a:moveTo>
                    <a:cubicBezTo>
                      <a:pt x="3412" y="1378"/>
                      <a:pt x="1738" y="3104"/>
                      <a:pt x="0" y="5015"/>
                    </a:cubicBezTo>
                    <a:lnTo>
                      <a:pt x="25" y="5351"/>
                    </a:lnTo>
                    <a:lnTo>
                      <a:pt x="200" y="5157"/>
                    </a:lnTo>
                    <a:cubicBezTo>
                      <a:pt x="3626" y="7603"/>
                      <a:pt x="10202" y="12397"/>
                      <a:pt x="10202" y="12397"/>
                    </a:cubicBezTo>
                    <a:cubicBezTo>
                      <a:pt x="10281" y="13737"/>
                      <a:pt x="10208" y="17445"/>
                      <a:pt x="10208" y="17455"/>
                    </a:cubicBezTo>
                    <a:cubicBezTo>
                      <a:pt x="11516" y="16037"/>
                      <a:pt x="12991" y="14374"/>
                      <a:pt x="14462" y="12588"/>
                    </a:cubicBezTo>
                    <a:cubicBezTo>
                      <a:pt x="14897" y="9184"/>
                      <a:pt x="14921" y="6922"/>
                      <a:pt x="14921" y="6922"/>
                    </a:cubicBezTo>
                    <a:cubicBezTo>
                      <a:pt x="12635" y="5045"/>
                      <a:pt x="7545" y="1749"/>
                      <a:pt x="479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3" name="Google Shape;1473;p33"/>
              <p:cNvSpPr/>
              <p:nvPr/>
            </p:nvSpPr>
            <p:spPr>
              <a:xfrm>
                <a:off x="6051944" y="4169295"/>
                <a:ext cx="94393" cy="199066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10534" extrusionOk="0">
                    <a:moveTo>
                      <a:pt x="4992" y="0"/>
                    </a:moveTo>
                    <a:cubicBezTo>
                      <a:pt x="3386" y="2002"/>
                      <a:pt x="1736" y="3884"/>
                      <a:pt x="275" y="5476"/>
                    </a:cubicBezTo>
                    <a:cubicBezTo>
                      <a:pt x="339" y="6560"/>
                      <a:pt x="304" y="9194"/>
                      <a:pt x="287" y="10166"/>
                    </a:cubicBezTo>
                    <a:lnTo>
                      <a:pt x="1" y="10477"/>
                    </a:lnTo>
                    <a:cubicBezTo>
                      <a:pt x="1" y="10477"/>
                      <a:pt x="281" y="10533"/>
                      <a:pt x="281" y="10534"/>
                    </a:cubicBezTo>
                    <a:cubicBezTo>
                      <a:pt x="1589" y="9116"/>
                      <a:pt x="3064" y="7453"/>
                      <a:pt x="4535" y="5667"/>
                    </a:cubicBezTo>
                    <a:cubicBezTo>
                      <a:pt x="4970" y="2263"/>
                      <a:pt x="4994" y="1"/>
                      <a:pt x="4994" y="1"/>
                    </a:cubicBezTo>
                    <a:cubicBezTo>
                      <a:pt x="4993" y="0"/>
                      <a:pt x="4993" y="0"/>
                      <a:pt x="49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4" name="Google Shape;1474;p33"/>
              <p:cNvSpPr/>
              <p:nvPr/>
            </p:nvSpPr>
            <p:spPr>
              <a:xfrm>
                <a:off x="5889709" y="4056232"/>
                <a:ext cx="128711" cy="56881"/>
              </a:xfrm>
              <a:custGeom>
                <a:avLst/>
                <a:gdLst/>
                <a:ahLst/>
                <a:cxnLst/>
                <a:rect l="l" t="t" r="r" b="b"/>
                <a:pathLst>
                  <a:path w="6811" h="3010" extrusionOk="0">
                    <a:moveTo>
                      <a:pt x="3374" y="1"/>
                    </a:moveTo>
                    <a:cubicBezTo>
                      <a:pt x="3331" y="1"/>
                      <a:pt x="3293" y="6"/>
                      <a:pt x="3260" y="17"/>
                    </a:cubicBezTo>
                    <a:cubicBezTo>
                      <a:pt x="2860" y="150"/>
                      <a:pt x="0" y="2876"/>
                      <a:pt x="855" y="2983"/>
                    </a:cubicBezTo>
                    <a:cubicBezTo>
                      <a:pt x="993" y="3000"/>
                      <a:pt x="1243" y="3009"/>
                      <a:pt x="1565" y="3009"/>
                    </a:cubicBezTo>
                    <a:cubicBezTo>
                      <a:pt x="3231" y="3009"/>
                      <a:pt x="6811" y="2768"/>
                      <a:pt x="6653" y="2208"/>
                    </a:cubicBezTo>
                    <a:cubicBezTo>
                      <a:pt x="6477" y="1577"/>
                      <a:pt x="4132" y="1"/>
                      <a:pt x="3374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5" name="Google Shape;1475;p33"/>
              <p:cNvSpPr/>
              <p:nvPr/>
            </p:nvSpPr>
            <p:spPr>
              <a:xfrm>
                <a:off x="5857187" y="4033233"/>
                <a:ext cx="298165" cy="340401"/>
              </a:xfrm>
              <a:custGeom>
                <a:avLst/>
                <a:gdLst/>
                <a:ahLst/>
                <a:cxnLst/>
                <a:rect l="l" t="t" r="r" b="b"/>
                <a:pathLst>
                  <a:path w="15778" h="18013" extrusionOk="0">
                    <a:moveTo>
                      <a:pt x="1056" y="5006"/>
                    </a:moveTo>
                    <a:lnTo>
                      <a:pt x="1056" y="5006"/>
                    </a:lnTo>
                    <a:cubicBezTo>
                      <a:pt x="1055" y="5006"/>
                      <a:pt x="1055" y="5007"/>
                      <a:pt x="1055" y="5007"/>
                    </a:cubicBezTo>
                    <a:cubicBezTo>
                      <a:pt x="1055" y="5006"/>
                      <a:pt x="1055" y="5006"/>
                      <a:pt x="1056" y="5006"/>
                    </a:cubicBezTo>
                    <a:close/>
                    <a:moveTo>
                      <a:pt x="5399" y="1157"/>
                    </a:moveTo>
                    <a:cubicBezTo>
                      <a:pt x="5845" y="1157"/>
                      <a:pt x="6359" y="1369"/>
                      <a:pt x="7071" y="1829"/>
                    </a:cubicBezTo>
                    <a:cubicBezTo>
                      <a:pt x="9771" y="3576"/>
                      <a:pt x="12491" y="5332"/>
                      <a:pt x="15014" y="7331"/>
                    </a:cubicBezTo>
                    <a:cubicBezTo>
                      <a:pt x="14997" y="8081"/>
                      <a:pt x="14954" y="8831"/>
                      <a:pt x="14898" y="9578"/>
                    </a:cubicBezTo>
                    <a:cubicBezTo>
                      <a:pt x="14699" y="12204"/>
                      <a:pt x="14931" y="12472"/>
                      <a:pt x="13365" y="14463"/>
                    </a:cubicBezTo>
                    <a:cubicBezTo>
                      <a:pt x="12549" y="15471"/>
                      <a:pt x="11968" y="17156"/>
                      <a:pt x="11078" y="17156"/>
                    </a:cubicBezTo>
                    <a:cubicBezTo>
                      <a:pt x="11012" y="17156"/>
                      <a:pt x="10946" y="17147"/>
                      <a:pt x="10877" y="17128"/>
                    </a:cubicBezTo>
                    <a:cubicBezTo>
                      <a:pt x="10497" y="17023"/>
                      <a:pt x="10891" y="16096"/>
                      <a:pt x="10893" y="15704"/>
                    </a:cubicBezTo>
                    <a:cubicBezTo>
                      <a:pt x="10899" y="14887"/>
                      <a:pt x="11188" y="13315"/>
                      <a:pt x="10837" y="12569"/>
                    </a:cubicBezTo>
                    <a:cubicBezTo>
                      <a:pt x="10457" y="11766"/>
                      <a:pt x="8665" y="10938"/>
                      <a:pt x="7995" y="10451"/>
                    </a:cubicBezTo>
                    <a:cubicBezTo>
                      <a:pt x="5575" y="8692"/>
                      <a:pt x="3153" y="6935"/>
                      <a:pt x="720" y="5195"/>
                    </a:cubicBezTo>
                    <a:lnTo>
                      <a:pt x="720" y="5195"/>
                    </a:lnTo>
                    <a:cubicBezTo>
                      <a:pt x="891" y="5102"/>
                      <a:pt x="1051" y="5006"/>
                      <a:pt x="1056" y="5006"/>
                    </a:cubicBezTo>
                    <a:lnTo>
                      <a:pt x="1056" y="5006"/>
                    </a:lnTo>
                    <a:cubicBezTo>
                      <a:pt x="1056" y="5006"/>
                      <a:pt x="1056" y="5006"/>
                      <a:pt x="1056" y="5006"/>
                    </a:cubicBezTo>
                    <a:lnTo>
                      <a:pt x="1056" y="5006"/>
                    </a:lnTo>
                    <a:cubicBezTo>
                      <a:pt x="1792" y="4350"/>
                      <a:pt x="2418" y="3502"/>
                      <a:pt x="3107" y="2784"/>
                    </a:cubicBezTo>
                    <a:cubicBezTo>
                      <a:pt x="4089" y="1760"/>
                      <a:pt x="4647" y="1157"/>
                      <a:pt x="5399" y="1157"/>
                    </a:cubicBezTo>
                    <a:close/>
                    <a:moveTo>
                      <a:pt x="5176" y="1"/>
                    </a:moveTo>
                    <a:cubicBezTo>
                      <a:pt x="5101" y="1"/>
                      <a:pt x="5025" y="30"/>
                      <a:pt x="4974" y="82"/>
                    </a:cubicBezTo>
                    <a:cubicBezTo>
                      <a:pt x="3810" y="1250"/>
                      <a:pt x="0" y="3935"/>
                      <a:pt x="124" y="5629"/>
                    </a:cubicBezTo>
                    <a:cubicBezTo>
                      <a:pt x="136" y="5785"/>
                      <a:pt x="276" y="5912"/>
                      <a:pt x="419" y="5912"/>
                    </a:cubicBezTo>
                    <a:cubicBezTo>
                      <a:pt x="483" y="5912"/>
                      <a:pt x="548" y="5887"/>
                      <a:pt x="602" y="5827"/>
                    </a:cubicBezTo>
                    <a:cubicBezTo>
                      <a:pt x="604" y="5825"/>
                      <a:pt x="608" y="5824"/>
                      <a:pt x="614" y="5824"/>
                    </a:cubicBezTo>
                    <a:cubicBezTo>
                      <a:pt x="974" y="5824"/>
                      <a:pt x="7807" y="11001"/>
                      <a:pt x="8608" y="11585"/>
                    </a:cubicBezTo>
                    <a:cubicBezTo>
                      <a:pt x="9386" y="12150"/>
                      <a:pt x="10056" y="12506"/>
                      <a:pt x="10325" y="13278"/>
                    </a:cubicBezTo>
                    <a:cubicBezTo>
                      <a:pt x="10722" y="14421"/>
                      <a:pt x="10330" y="16523"/>
                      <a:pt x="10307" y="17734"/>
                    </a:cubicBezTo>
                    <a:cubicBezTo>
                      <a:pt x="10304" y="17896"/>
                      <a:pt x="10452" y="18013"/>
                      <a:pt x="10599" y="18013"/>
                    </a:cubicBezTo>
                    <a:cubicBezTo>
                      <a:pt x="10666" y="18013"/>
                      <a:pt x="10733" y="17988"/>
                      <a:pt x="10784" y="17932"/>
                    </a:cubicBezTo>
                    <a:cubicBezTo>
                      <a:pt x="12143" y="16446"/>
                      <a:pt x="14285" y="14689"/>
                      <a:pt x="15120" y="12867"/>
                    </a:cubicBezTo>
                    <a:cubicBezTo>
                      <a:pt x="15778" y="11434"/>
                      <a:pt x="15555" y="8872"/>
                      <a:pt x="15579" y="7247"/>
                    </a:cubicBezTo>
                    <a:cubicBezTo>
                      <a:pt x="15602" y="7171"/>
                      <a:pt x="15586" y="7090"/>
                      <a:pt x="15511" y="7020"/>
                    </a:cubicBezTo>
                    <a:cubicBezTo>
                      <a:pt x="15501" y="7008"/>
                      <a:pt x="15490" y="6997"/>
                      <a:pt x="15477" y="6988"/>
                    </a:cubicBezTo>
                    <a:cubicBezTo>
                      <a:pt x="12269" y="4435"/>
                      <a:pt x="8766" y="2239"/>
                      <a:pt x="5311" y="39"/>
                    </a:cubicBezTo>
                    <a:cubicBezTo>
                      <a:pt x="5271" y="13"/>
                      <a:pt x="5224" y="1"/>
                      <a:pt x="51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pic>
        <p:nvPicPr>
          <p:cNvPr id="5" name="Picture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0789" y="677232"/>
            <a:ext cx="5342706" cy="3447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7422" y="246492"/>
            <a:ext cx="89665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+mn-lt"/>
              </a:rPr>
              <a:t> b) Dự đoán:</a:t>
            </a:r>
            <a:r>
              <a:rPr lang="en-US" altLang="en-US" sz="2400">
                <a:latin typeface="+mn-lt"/>
              </a:rPr>
              <a:t> Khi cộng số </a:t>
            </a:r>
            <a:r>
              <a:rPr lang="en-US" altLang="en-US" sz="2400">
                <a:solidFill>
                  <a:srgbClr val="A50021"/>
                </a:solidFill>
                <a:latin typeface="+mn-lt"/>
              </a:rPr>
              <a:t>c</a:t>
            </a:r>
            <a:r>
              <a:rPr lang="en-US" altLang="en-US" sz="2400">
                <a:latin typeface="+mn-lt"/>
              </a:rPr>
              <a:t> vào </a:t>
            </a:r>
            <a:r>
              <a:rPr lang="en-US" altLang="en-US" sz="2400">
                <a:solidFill>
                  <a:srgbClr val="A50021"/>
                </a:solidFill>
                <a:latin typeface="+mn-lt"/>
              </a:rPr>
              <a:t>cả hai vế</a:t>
            </a:r>
            <a:r>
              <a:rPr lang="en-US" altLang="en-US" sz="2400">
                <a:latin typeface="+mn-lt"/>
              </a:rPr>
              <a:t> của BĐT </a:t>
            </a:r>
            <a:r>
              <a:rPr lang="en-US" altLang="en-US" sz="2400">
                <a:solidFill>
                  <a:srgbClr val="0000FF"/>
                </a:solidFill>
                <a:latin typeface="+mn-lt"/>
              </a:rPr>
              <a:t>- 4 &lt; 2 </a:t>
            </a:r>
            <a:r>
              <a:rPr lang="en-US" altLang="en-US" sz="2400">
                <a:latin typeface="+mn-lt"/>
              </a:rPr>
              <a:t>thì được BĐT nào?</a:t>
            </a:r>
            <a:endParaRPr lang="en-US" altLang="en-US" sz="240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6466" y="892259"/>
            <a:ext cx="4667534" cy="20318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52" y="892258"/>
            <a:ext cx="3991970" cy="1926619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0127" y="4317685"/>
            <a:ext cx="89665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smtClean="0">
                <a:latin typeface="+mn-lt"/>
              </a:rPr>
              <a:t>Khi </a:t>
            </a:r>
            <a:r>
              <a:rPr lang="en-US" altLang="en-US" sz="2400">
                <a:latin typeface="+mn-lt"/>
              </a:rPr>
              <a:t>cộng số </a:t>
            </a:r>
            <a:r>
              <a:rPr lang="en-US" altLang="en-US" sz="2400">
                <a:solidFill>
                  <a:srgbClr val="A50021"/>
                </a:solidFill>
                <a:latin typeface="+mn-lt"/>
              </a:rPr>
              <a:t>c</a:t>
            </a:r>
            <a:r>
              <a:rPr lang="en-US" altLang="en-US" sz="2400">
                <a:latin typeface="+mn-lt"/>
              </a:rPr>
              <a:t> vào </a:t>
            </a:r>
            <a:r>
              <a:rPr lang="en-US" altLang="en-US" sz="2400">
                <a:solidFill>
                  <a:srgbClr val="A50021"/>
                </a:solidFill>
                <a:latin typeface="+mn-lt"/>
              </a:rPr>
              <a:t>cả hai vế</a:t>
            </a:r>
            <a:r>
              <a:rPr lang="en-US" altLang="en-US" sz="2400">
                <a:latin typeface="+mn-lt"/>
              </a:rPr>
              <a:t> của BĐT </a:t>
            </a:r>
            <a:r>
              <a:rPr lang="en-US" altLang="en-US" sz="2400">
                <a:solidFill>
                  <a:srgbClr val="0000FF"/>
                </a:solidFill>
                <a:latin typeface="+mn-lt"/>
              </a:rPr>
              <a:t>- 4 &lt; 2 </a:t>
            </a:r>
            <a:r>
              <a:rPr lang="en-US" altLang="en-US" sz="2400">
                <a:latin typeface="+mn-lt"/>
              </a:rPr>
              <a:t>thì </a:t>
            </a:r>
            <a:r>
              <a:rPr lang="en-US" altLang="en-US" sz="2400" smtClean="0">
                <a:latin typeface="+mn-lt"/>
              </a:rPr>
              <a:t>được bất đẳng thức -4 + c &lt; 2 + c</a:t>
            </a:r>
            <a:endParaRPr lang="en-US" altLang="en-US" sz="240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3926" y="2871193"/>
            <a:ext cx="28182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smtClean="0">
                <a:solidFill>
                  <a:srgbClr val="FF0000"/>
                </a:solidFill>
                <a:latin typeface="+mn-lt"/>
              </a:rPr>
              <a:t>          Ta có</a:t>
            </a:r>
            <a:endParaRPr lang="en-US" altLang="en-US" sz="2400" smtClean="0">
              <a:solidFill>
                <a:srgbClr val="FF0000"/>
              </a:solidFill>
              <a:latin typeface="+mn-lt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smtClean="0">
                <a:latin typeface="+mn-lt"/>
              </a:rPr>
              <a:t>-4 &lt; 2</a:t>
            </a:r>
            <a:endParaRPr lang="en-US" altLang="en-US" sz="2400" smtClean="0">
              <a:latin typeface="+mn-lt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smtClean="0">
                <a:latin typeface="+mn-lt"/>
              </a:rPr>
              <a:t>-4 + (-3) &lt; 2 + (-3)</a:t>
            </a:r>
            <a:endParaRPr lang="en-US" altLang="en-US" sz="2400" smtClean="0">
              <a:latin typeface="+mn-lt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smtClean="0">
                <a:latin typeface="+mn-lt"/>
              </a:rPr>
              <a:t>-4 + 3 &lt; 2 + 3</a:t>
            </a:r>
            <a:endParaRPr lang="en-US" altLang="en-US" sz="2400">
              <a:latin typeface="+mn-lt"/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3643953" y="3203812"/>
            <a:ext cx="504967" cy="869882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94044" y="3398231"/>
            <a:ext cx="26789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/>
              <a:t>-4 + c </a:t>
            </a:r>
            <a:r>
              <a:rPr lang="en-US" altLang="en-US" sz="2800" smtClean="0"/>
              <a:t>  ?   2 </a:t>
            </a:r>
            <a:r>
              <a:rPr lang="en-US" altLang="en-US" sz="2800"/>
              <a:t>+ c</a:t>
            </a:r>
            <a:endParaRPr lang="en-US" altLang="en-US" sz="2800"/>
          </a:p>
        </p:txBody>
      </p:sp>
      <p:sp>
        <p:nvSpPr>
          <p:cNvPr id="14" name="TextBox 13"/>
          <p:cNvSpPr txBox="1"/>
          <p:nvPr/>
        </p:nvSpPr>
        <p:spPr>
          <a:xfrm>
            <a:off x="5603527" y="3398231"/>
            <a:ext cx="459973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+mn-lt"/>
              </a:rPr>
              <a:t>&lt;</a:t>
            </a:r>
            <a:endParaRPr lang="en-US" sz="2800" b="1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9" grpId="0"/>
      <p:bldP spid="10" grpId="0" animBg="1"/>
      <p:bldP spid="12" grpId="0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2"/>
          <p:cNvSpPr txBox="1">
            <a:spLocks noChangeArrowheads="1"/>
          </p:cNvSpPr>
          <p:nvPr/>
        </p:nvSpPr>
        <p:spPr bwMode="auto">
          <a:xfrm>
            <a:off x="286894" y="572084"/>
            <a:ext cx="36359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FF0000"/>
                </a:solidFill>
                <a:latin typeface="+mn-lt"/>
              </a:rPr>
              <a:t>Tính chất:</a:t>
            </a:r>
            <a:r>
              <a:rPr lang="en-US" altLang="en-US" sz="2400">
                <a:solidFill>
                  <a:srgbClr val="FF0000"/>
                </a:solidFill>
                <a:latin typeface="+mn-lt"/>
              </a:rPr>
              <a:t>  (</a:t>
            </a:r>
            <a:r>
              <a:rPr lang="en-US" altLang="en-US" sz="2400" i="1">
                <a:solidFill>
                  <a:srgbClr val="FF0000"/>
                </a:solidFill>
                <a:latin typeface="+mn-lt"/>
              </a:rPr>
              <a:t>SGK – Tr36)</a:t>
            </a:r>
            <a:r>
              <a:rPr lang="en-US" altLang="en-US" sz="2400">
                <a:solidFill>
                  <a:srgbClr val="FF0000"/>
                </a:solidFill>
                <a:latin typeface="+mn-lt"/>
              </a:rPr>
              <a:t> </a:t>
            </a:r>
            <a:endParaRPr lang="en-US" altLang="en-US" sz="2400" i="1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99106" y="958412"/>
            <a:ext cx="341151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+mn-lt"/>
              </a:rPr>
              <a:t>Với ba số a, b, c ta có :</a:t>
            </a:r>
            <a:r>
              <a:rPr lang="en-US" altLang="en-US" sz="2400">
                <a:latin typeface="+mn-lt"/>
              </a:rPr>
              <a:t> </a:t>
            </a:r>
            <a:endParaRPr lang="en-US" altLang="en-US" sz="2400" i="1">
              <a:latin typeface="+mn-lt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286641" y="1349748"/>
            <a:ext cx="2124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+mn-lt"/>
              </a:rPr>
              <a:t>Nếu a &lt; b thì </a:t>
            </a:r>
            <a:r>
              <a:rPr lang="en-US" altLang="en-US" sz="2400" i="1" smtClean="0">
                <a:solidFill>
                  <a:srgbClr val="0000FF"/>
                </a:solidFill>
                <a:latin typeface="+mn-lt"/>
              </a:rPr>
              <a:t>:</a:t>
            </a:r>
            <a:endParaRPr lang="en-US" altLang="en-US" sz="2400">
              <a:latin typeface="+mn-lt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1267842" y="1769434"/>
            <a:ext cx="22829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+mn-lt"/>
              </a:rPr>
              <a:t>Nếu a </a:t>
            </a:r>
            <a:r>
              <a:rPr lang="en-US" altLang="en-US" sz="2400" i="1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≤</a:t>
            </a:r>
            <a:r>
              <a:rPr lang="en-US" altLang="en-US" sz="2400" i="1">
                <a:solidFill>
                  <a:srgbClr val="0000FF"/>
                </a:solidFill>
                <a:latin typeface="+mn-lt"/>
              </a:rPr>
              <a:t>  b thì: </a:t>
            </a:r>
            <a:r>
              <a:rPr lang="en-US" altLang="en-US" sz="2400">
                <a:latin typeface="+mn-lt"/>
              </a:rPr>
              <a:t> </a:t>
            </a:r>
            <a:endParaRPr lang="en-US" altLang="en-US" sz="2400" i="1">
              <a:latin typeface="+mn-lt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250112" y="2155762"/>
            <a:ext cx="22092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+mn-lt"/>
              </a:rPr>
              <a:t>Nếu a &gt;  b thì: </a:t>
            </a:r>
            <a:endParaRPr lang="en-US" altLang="en-US" sz="2400" i="1">
              <a:latin typeface="+mn-lt"/>
            </a:endParaRPr>
          </a:p>
        </p:txBody>
      </p:sp>
      <p:sp>
        <p:nvSpPr>
          <p:cNvPr id="18439" name="Text Box 7"/>
          <p:cNvSpPr txBox="1">
            <a:spLocks noChangeArrowheads="1"/>
          </p:cNvSpPr>
          <p:nvPr/>
        </p:nvSpPr>
        <p:spPr bwMode="auto">
          <a:xfrm>
            <a:off x="1203953" y="2533532"/>
            <a:ext cx="21980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FF"/>
                </a:solidFill>
                <a:latin typeface="+mn-lt"/>
              </a:rPr>
              <a:t>Nếu a </a:t>
            </a:r>
            <a:r>
              <a:rPr lang="en-US" altLang="en-US" sz="2400" i="1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≥</a:t>
            </a:r>
            <a:r>
              <a:rPr lang="en-US" altLang="en-US" sz="2400" i="1">
                <a:solidFill>
                  <a:srgbClr val="0000FF"/>
                </a:solidFill>
                <a:latin typeface="+mn-lt"/>
              </a:rPr>
              <a:t>  b thì:</a:t>
            </a:r>
            <a:r>
              <a:rPr lang="en-US" altLang="en-US" sz="2400">
                <a:latin typeface="+mn-lt"/>
              </a:rPr>
              <a:t> </a:t>
            </a:r>
            <a:endParaRPr lang="en-US" altLang="en-US" sz="2400" i="1">
              <a:latin typeface="+mn-lt"/>
            </a:endParaRP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323468" y="1785195"/>
            <a:ext cx="21145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A50021"/>
                </a:solidFill>
                <a:latin typeface="+mn-lt"/>
              </a:rPr>
              <a:t> a + c </a:t>
            </a:r>
            <a:r>
              <a:rPr lang="en-US" altLang="en-US" sz="2400" i="1">
                <a:solidFill>
                  <a:srgbClr val="A50021"/>
                </a:solidFill>
                <a:latin typeface="+mn-lt"/>
                <a:cs typeface="Times New Roman" panose="02020603050405020304" pitchFamily="18" charset="0"/>
              </a:rPr>
              <a:t>≤</a:t>
            </a:r>
            <a:r>
              <a:rPr lang="en-US" altLang="en-US" sz="2400" i="1">
                <a:solidFill>
                  <a:srgbClr val="A50021"/>
                </a:solidFill>
                <a:latin typeface="+mn-lt"/>
              </a:rPr>
              <a:t> b + c </a:t>
            </a:r>
            <a:r>
              <a:rPr lang="en-US" altLang="en-US" sz="2400">
                <a:solidFill>
                  <a:srgbClr val="A50021"/>
                </a:solidFill>
                <a:latin typeface="+mn-lt"/>
              </a:rPr>
              <a:t> </a:t>
            </a:r>
            <a:endParaRPr lang="en-US" altLang="en-US" sz="2400" i="1">
              <a:solidFill>
                <a:srgbClr val="A50021"/>
              </a:solidFill>
              <a:latin typeface="+mn-lt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3299292" y="2194128"/>
            <a:ext cx="21387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A50021"/>
                </a:solidFill>
                <a:latin typeface="+mn-lt"/>
              </a:rPr>
              <a:t> a + c &gt; b + c </a:t>
            </a:r>
            <a:r>
              <a:rPr lang="en-US" altLang="en-US" sz="2400">
                <a:solidFill>
                  <a:srgbClr val="A50021"/>
                </a:solidFill>
                <a:latin typeface="+mn-lt"/>
              </a:rPr>
              <a:t> </a:t>
            </a:r>
            <a:endParaRPr lang="en-US" altLang="en-US" sz="2400" i="1">
              <a:solidFill>
                <a:srgbClr val="A50021"/>
              </a:solidFill>
              <a:latin typeface="+mn-lt"/>
            </a:endParaRPr>
          </a:p>
        </p:txBody>
      </p:sp>
      <p:sp>
        <p:nvSpPr>
          <p:cNvPr id="28681" name="Text Box 13"/>
          <p:cNvSpPr txBox="1">
            <a:spLocks noChangeArrowheads="1"/>
          </p:cNvSpPr>
          <p:nvPr/>
        </p:nvSpPr>
        <p:spPr bwMode="auto">
          <a:xfrm>
            <a:off x="6172200" y="2871790"/>
            <a:ext cx="2696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A50021"/>
                </a:solidFill>
                <a:latin typeface="+mn-lt"/>
              </a:rPr>
              <a:t> </a:t>
            </a:r>
            <a:endParaRPr lang="en-US" altLang="en-US" sz="2400" i="1">
              <a:solidFill>
                <a:srgbClr val="A50021"/>
              </a:solidFill>
              <a:latin typeface="+mn-lt"/>
            </a:endParaRP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203203" y="3257552"/>
            <a:ext cx="8771467" cy="919401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6600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>
                <a:latin typeface="+mn-lt"/>
              </a:rPr>
              <a:t>Khi cộng cùng một số vào cả hai vế của một bất đẳng thức ta được bất đẳng thức mới </a:t>
            </a:r>
            <a:r>
              <a:rPr lang="en-US" altLang="en-US" sz="2400">
                <a:solidFill>
                  <a:srgbClr val="FF0000"/>
                </a:solidFill>
                <a:latin typeface="+mn-lt"/>
              </a:rPr>
              <a:t>cùng chiều </a:t>
            </a:r>
            <a:r>
              <a:rPr lang="en-US" altLang="en-US" sz="2400">
                <a:latin typeface="+mn-lt"/>
              </a:rPr>
              <a:t>với bất đẳng thức đã cho</a:t>
            </a:r>
            <a:r>
              <a:rPr lang="en-US" altLang="en-US" sz="2100">
                <a:latin typeface="Times New Roman" panose="02020603050405020304" pitchFamily="18" charset="0"/>
              </a:rPr>
              <a:t>.</a:t>
            </a:r>
            <a:r>
              <a:rPr lang="en-US" altLang="en-US" sz="2100">
                <a:solidFill>
                  <a:srgbClr val="0066FF"/>
                </a:solidFill>
                <a:latin typeface="Times New Roman" panose="02020603050405020304" pitchFamily="18" charset="0"/>
              </a:rPr>
              <a:t>  </a:t>
            </a:r>
            <a:endParaRPr lang="en-US" altLang="en-US" sz="2100" i="1">
              <a:solidFill>
                <a:srgbClr val="0066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3" name="Text Box 15"/>
          <p:cNvSpPr txBox="1">
            <a:spLocks noChangeArrowheads="1"/>
          </p:cNvSpPr>
          <p:nvPr/>
        </p:nvSpPr>
        <p:spPr bwMode="auto">
          <a:xfrm>
            <a:off x="1" y="238427"/>
            <a:ext cx="518603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u="sng">
                <a:solidFill>
                  <a:srgbClr val="000066"/>
                </a:solidFill>
                <a:latin typeface="+mn-lt"/>
              </a:rPr>
              <a:t>3. Liên hệ giữa thứ tự và phép cộng</a:t>
            </a:r>
            <a:r>
              <a:rPr lang="en-US" altLang="en-US" sz="2400">
                <a:solidFill>
                  <a:srgbClr val="000066"/>
                </a:solidFill>
                <a:latin typeface="+mn-lt"/>
              </a:rPr>
              <a:t>.</a:t>
            </a:r>
            <a:endParaRPr lang="en-US" altLang="en-US" sz="2400">
              <a:solidFill>
                <a:srgbClr val="000066"/>
              </a:solidFill>
              <a:latin typeface="+mn-lt"/>
            </a:endParaRPr>
          </a:p>
        </p:txBody>
      </p:sp>
      <p:sp>
        <p:nvSpPr>
          <p:cNvPr id="15377" name="Rectangle 2"/>
          <p:cNvSpPr>
            <a:spLocks noChangeArrowheads="1"/>
          </p:cNvSpPr>
          <p:nvPr/>
        </p:nvSpPr>
        <p:spPr bwMode="auto">
          <a:xfrm>
            <a:off x="3389861" y="2549293"/>
            <a:ext cx="19575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A50021"/>
                </a:solidFill>
                <a:latin typeface="+mn-lt"/>
              </a:rPr>
              <a:t>a + c </a:t>
            </a:r>
            <a:r>
              <a:rPr lang="en-US" altLang="en-US" sz="2400" i="1">
                <a:solidFill>
                  <a:srgbClr val="A50021"/>
                </a:solidFill>
                <a:latin typeface="+mn-lt"/>
                <a:cs typeface="Times New Roman" panose="02020603050405020304" pitchFamily="18" charset="0"/>
              </a:rPr>
              <a:t>≥</a:t>
            </a:r>
            <a:r>
              <a:rPr lang="en-US" altLang="en-US" sz="2400" i="1">
                <a:solidFill>
                  <a:srgbClr val="A50021"/>
                </a:solidFill>
                <a:latin typeface="+mn-lt"/>
              </a:rPr>
              <a:t> b + c </a:t>
            </a:r>
            <a:endParaRPr lang="vi-VN" altLang="vi-VN" sz="2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10940" y="1350737"/>
            <a:ext cx="19688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400" i="1">
                <a:solidFill>
                  <a:srgbClr val="A50021"/>
                </a:solidFill>
                <a:latin typeface="+mn-lt"/>
              </a:rPr>
              <a:t>a + c &lt; b + c</a:t>
            </a:r>
            <a:r>
              <a:rPr lang="en-US" altLang="en-US" sz="2400" i="1">
                <a:solidFill>
                  <a:srgbClr val="D60093"/>
                </a:solidFill>
                <a:latin typeface="+mn-lt"/>
              </a:rPr>
              <a:t> </a:t>
            </a:r>
            <a:endParaRPr lang="en-US" sz="24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6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  <p:bldP spid="18437" grpId="0"/>
      <p:bldP spid="18438" grpId="0"/>
      <p:bldP spid="18439" grpId="0"/>
      <p:bldP spid="18443" grpId="0"/>
      <p:bldP spid="18444" grpId="0"/>
      <p:bldP spid="18446" grpId="0" animBg="1"/>
      <p:bldP spid="15377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512568" y="1159176"/>
            <a:ext cx="13465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u="sng">
                <a:solidFill>
                  <a:srgbClr val="FF3300"/>
                </a:solidFill>
                <a:latin typeface="+mn-lt"/>
              </a:rPr>
              <a:t>Giải:</a:t>
            </a:r>
            <a:endParaRPr lang="en-US" altLang="en-US" sz="2400" i="1" u="sng">
              <a:solidFill>
                <a:srgbClr val="0066FF"/>
              </a:solidFill>
              <a:latin typeface="+mn-lt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31426" y="1884441"/>
            <a:ext cx="3929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smtClean="0">
                <a:latin typeface="+mn-lt"/>
              </a:rPr>
              <a:t>Ta </a:t>
            </a:r>
            <a:r>
              <a:rPr lang="en-US" altLang="en-US" sz="2400" i="1">
                <a:latin typeface="+mn-lt"/>
              </a:rPr>
              <a:t>có -2004 &gt; (-2005) </a:t>
            </a:r>
            <a:endParaRPr lang="en-US" altLang="en-US" sz="2400" i="1">
              <a:latin typeface="+mn-lt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31427" y="2307740"/>
            <a:ext cx="837366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+mn-lt"/>
              </a:rPr>
              <a:t>Cộng (-777) vào cả hai vế của bất đẳng thức trên ta được:</a:t>
            </a:r>
            <a:endParaRPr lang="en-US" altLang="en-US" sz="2400" i="1">
              <a:latin typeface="+mn-lt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+mn-lt"/>
              </a:rPr>
              <a:t>               -2004 + (-777) &gt; (-2005) + (-777)</a:t>
            </a:r>
            <a:endParaRPr lang="en-US" altLang="en-US" sz="2400" i="1">
              <a:latin typeface="+mn-lt"/>
            </a:endParaRPr>
          </a:p>
        </p:txBody>
      </p:sp>
      <p:sp>
        <p:nvSpPr>
          <p:cNvPr id="30736" name="Text Box 6"/>
          <p:cNvSpPr txBox="1">
            <a:spLocks noChangeArrowheads="1"/>
          </p:cNvSpPr>
          <p:nvPr/>
        </p:nvSpPr>
        <p:spPr bwMode="auto">
          <a:xfrm>
            <a:off x="339066" y="491186"/>
            <a:ext cx="872066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+mn-lt"/>
              </a:rPr>
              <a:t>?3  </a:t>
            </a:r>
            <a:r>
              <a:rPr lang="en-US" altLang="en-US" sz="2400">
                <a:latin typeface="+mn-lt"/>
              </a:rPr>
              <a:t>So sánh -2004 + (-777) và -2005 + (-777) mà không tính giá trị mỗi biểu thức </a:t>
            </a:r>
            <a:endParaRPr lang="en-US" altLang="en-US" sz="240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/>
      <p:bldP spid="2048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375816" y="528100"/>
                <a:ext cx="8502304" cy="4976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>
                    <a:solidFill>
                      <a:srgbClr val="FF0000"/>
                    </a:solidFill>
                    <a:latin typeface="+mn-lt"/>
                  </a:rPr>
                  <a:t>?4  </a:t>
                </a:r>
                <a:r>
                  <a:rPr lang="en-US" altLang="en-US" sz="2400">
                    <a:latin typeface="+mn-lt"/>
                  </a:rPr>
                  <a:t>Dựa vào thứ tự giữa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sz="2400">
                    <a:latin typeface="+mn-lt"/>
                  </a:rPr>
                  <a:t>  và 3</a:t>
                </a:r>
                <a:r>
                  <a:rPr lang="en-US" altLang="en-US" sz="2400">
                    <a:latin typeface="+mn-lt"/>
                  </a:rPr>
                  <a:t>.</a:t>
                </a:r>
                <a:r>
                  <a:rPr lang="en-US" altLang="en-US" sz="2400">
                    <a:latin typeface="+mn-lt"/>
                  </a:rPr>
                  <a:t>Hãy so sánh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sz="2400">
                    <a:latin typeface="+mn-lt"/>
                  </a:rPr>
                  <a:t> + 2 và 5.</a:t>
                </a:r>
                <a:endParaRPr lang="en-US" altLang="en-US" sz="2400">
                  <a:latin typeface="+mn-lt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816" y="528100"/>
                <a:ext cx="8502304" cy="497637"/>
              </a:xfrm>
              <a:prstGeom prst="rect">
                <a:avLst/>
              </a:prstGeom>
              <a:blipFill rotWithShape="1">
                <a:blip r:embed="rId1"/>
                <a:stretch>
                  <a:fillRect l="-6" t="-83" r="2" b="43"/>
                </a:stretch>
              </a:blipFill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 Box 5"/>
              <p:cNvSpPr txBox="1">
                <a:spLocks noChangeArrowheads="1"/>
              </p:cNvSpPr>
              <p:nvPr/>
            </p:nvSpPr>
            <p:spPr bwMode="auto">
              <a:xfrm>
                <a:off x="592913" y="1697685"/>
                <a:ext cx="6663331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400" i="1" smtClean="0">
                    <a:latin typeface="+mn-lt"/>
                  </a:rPr>
                  <a:t>Ta </a:t>
                </a:r>
                <a:r>
                  <a:rPr lang="en-US" altLang="en-US" sz="2400" i="1">
                    <a:latin typeface="+mn-lt"/>
                  </a:rPr>
                  <a:t>có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sz="2400" i="1">
                    <a:latin typeface="+mn-lt"/>
                  </a:rPr>
                  <a:t>&lt; 3 (vì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sz="2400" i="1">
                    <a:latin typeface="+mn-lt"/>
                  </a:rPr>
                  <a:t>&lt;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i="1">
                            <a:latin typeface="Cambria Math" panose="02040503050406030204" pitchFamily="18" charset="0"/>
                          </a:rPr>
                          <m:t>9</m:t>
                        </m:r>
                      </m:e>
                    </m:rad>
                  </m:oMath>
                </a14:m>
                <a:r>
                  <a:rPr lang="en-US" altLang="en-US" sz="2400" i="1">
                    <a:latin typeface="+mn-lt"/>
                  </a:rPr>
                  <a:t> = 3)</a:t>
                </a:r>
                <a:endParaRPr lang="en-US" altLang="en-US" sz="2400" i="1">
                  <a:latin typeface="+mn-lt"/>
                </a:endParaRPr>
              </a:p>
            </p:txBody>
          </p:sp>
        </mc:Choice>
        <mc:Fallback>
          <p:sp>
            <p:nvSpPr>
              <p:cNvPr id="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2913" y="1697685"/>
                <a:ext cx="6663331" cy="497637"/>
              </a:xfrm>
              <a:prstGeom prst="rect">
                <a:avLst/>
              </a:prstGeom>
              <a:blipFill rotWithShape="1">
                <a:blip r:embed="rId2"/>
                <a:stretch>
                  <a:fillRect l="-7" t="-66" r="1" b="2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592913" y="1716841"/>
            <a:ext cx="77132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latin typeface="+mn-lt"/>
              </a:rPr>
              <a:t>Cộng 2 vào cả hai vế của bất đẳng thức trên ta được: </a:t>
            </a:r>
            <a:endParaRPr lang="en-US" altLang="en-US" sz="2400" i="1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 Box 16"/>
              <p:cNvSpPr txBox="1">
                <a:spLocks noChangeArrowheads="1"/>
              </p:cNvSpPr>
              <p:nvPr/>
            </p:nvSpPr>
            <p:spPr bwMode="auto">
              <a:xfrm>
                <a:off x="1450182" y="2742763"/>
                <a:ext cx="6353572" cy="4976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sz="2400"/>
                  <a:t> + 2 </a:t>
                </a:r>
                <a:r>
                  <a:rPr lang="en-US" altLang="en-US" sz="2400" i="1">
                    <a:latin typeface="+mn-lt"/>
                  </a:rPr>
                  <a:t>&lt; 3 + 2  hay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en-US" sz="2400"/>
                  <a:t> + 2 </a:t>
                </a:r>
                <a:r>
                  <a:rPr lang="en-US" altLang="en-US" sz="2400" i="1">
                    <a:latin typeface="+mn-lt"/>
                  </a:rPr>
                  <a:t>&lt; 5</a:t>
                </a:r>
                <a:endParaRPr lang="en-US" altLang="en-US" sz="2400" i="1">
                  <a:latin typeface="+mn-lt"/>
                </a:endParaRPr>
              </a:p>
            </p:txBody>
          </p:sp>
        </mc:Choice>
        <mc:Fallback>
          <p:sp>
            <p:nvSpPr>
              <p:cNvPr id="6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50182" y="2742763"/>
                <a:ext cx="6353572" cy="497637"/>
              </a:xfrm>
              <a:prstGeom prst="rect">
                <a:avLst/>
              </a:prstGeom>
              <a:blipFill rotWithShape="1">
                <a:blip r:embed="rId3"/>
                <a:stretch>
                  <a:fillRect l="-8" t="-40" r="4" b="12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Flowchart: Terminator 1"/>
          <p:cNvSpPr>
            <a:spLocks noChangeArrowheads="1"/>
          </p:cNvSpPr>
          <p:nvPr/>
        </p:nvSpPr>
        <p:spPr bwMode="auto">
          <a:xfrm>
            <a:off x="48525" y="2831788"/>
            <a:ext cx="8980227" cy="865854"/>
          </a:xfrm>
          <a:prstGeom prst="flowChartTerminator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vi-VN" sz="2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375817" y="2921401"/>
            <a:ext cx="8652935" cy="8002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</a:t>
            </a:r>
            <a:r>
              <a:rPr lang="en-US" sz="2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Chú ý :</a:t>
            </a:r>
            <a:r>
              <a:rPr lang="en-US" sz="2200">
                <a:solidFill>
                  <a:schemeClr val="tx1"/>
                </a:solidFill>
                <a:latin typeface="+mn-lt"/>
              </a:rPr>
              <a:t> </a:t>
            </a:r>
            <a:endParaRPr lang="en-US" sz="2200">
              <a:solidFill>
                <a:schemeClr val="tx1"/>
              </a:solidFill>
              <a:latin typeface="+mn-lt"/>
            </a:endParaRPr>
          </a:p>
          <a:p>
            <a:r>
              <a:rPr lang="en-US" sz="2200">
                <a:solidFill>
                  <a:schemeClr val="tx1"/>
                </a:solidFill>
                <a:latin typeface="+mn-lt"/>
              </a:rPr>
              <a:t>Tính chất của thứ tự cũng chính là tính chất của bất đẳng thức.</a:t>
            </a:r>
            <a:endParaRPr lang="en-US" sz="2200" i="1">
              <a:solidFill>
                <a:srgbClr val="0066FF"/>
              </a:solidFill>
              <a:latin typeface="+mn-lt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75816" y="869145"/>
            <a:ext cx="13465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u="sng">
                <a:solidFill>
                  <a:srgbClr val="FF3300"/>
                </a:solidFill>
                <a:latin typeface="+mn-lt"/>
              </a:rPr>
              <a:t>Giải:</a:t>
            </a:r>
            <a:endParaRPr lang="en-US" altLang="en-US" sz="2400" i="1" u="sng">
              <a:solidFill>
                <a:srgbClr val="0066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 animBg="1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WordArt 2"/>
          <p:cNvSpPr>
            <a:spLocks noChangeArrowheads="1" noChangeShapeType="1" noTextEdit="1"/>
          </p:cNvSpPr>
          <p:nvPr/>
        </p:nvSpPr>
        <p:spPr bwMode="auto">
          <a:xfrm>
            <a:off x="1259418" y="915907"/>
            <a:ext cx="6343651" cy="42549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2700" kern="10">
                <a:ln w="12700">
                  <a:solidFill>
                    <a:srgbClr val="EAEAEA"/>
                  </a:solidFill>
                  <a:round/>
                </a:ln>
                <a:solidFill>
                  <a:schemeClr val="tx1">
                    <a:lumMod val="50000"/>
                  </a:schemeClr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cs typeface="Times New Roman" panose="02020603050405020304" pitchFamily="18" charset="0"/>
              </a:rPr>
              <a:t>HƯỚNG DẪN HỌC Ở NHÀ VÀ CHUẨN BỊ BÀI SAU</a:t>
            </a:r>
            <a:endParaRPr lang="en-US" sz="2700" kern="10">
              <a:ln w="12700">
                <a:solidFill>
                  <a:srgbClr val="EAEAEA"/>
                </a:solidFill>
                <a:round/>
              </a:ln>
              <a:solidFill>
                <a:schemeClr val="tx1">
                  <a:lumMod val="50000"/>
                </a:schemeClr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cs typeface="Times New Roman" panose="02020603050405020304" pitchFamily="18" charset="0"/>
            </a:endParaRPr>
          </a:p>
        </p:txBody>
      </p:sp>
      <p:sp>
        <p:nvSpPr>
          <p:cNvPr id="41986" name="Text Box 3"/>
          <p:cNvSpPr txBox="1">
            <a:spLocks noChangeArrowheads="1"/>
          </p:cNvSpPr>
          <p:nvPr/>
        </p:nvSpPr>
        <p:spPr bwMode="auto">
          <a:xfrm>
            <a:off x="169336" y="1341397"/>
            <a:ext cx="69659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 u="sng">
                <a:latin typeface="+mn-lt"/>
              </a:rPr>
              <a:t>Học ở nhà</a:t>
            </a:r>
            <a:endParaRPr lang="en-US" altLang="en-US" sz="2400" u="sng">
              <a:latin typeface="+mn-lt"/>
            </a:endParaRPr>
          </a:p>
        </p:txBody>
      </p:sp>
      <p:sp>
        <p:nvSpPr>
          <p:cNvPr id="41987" name="Text Box 4"/>
          <p:cNvSpPr txBox="1">
            <a:spLocks noChangeArrowheads="1"/>
          </p:cNvSpPr>
          <p:nvPr/>
        </p:nvSpPr>
        <p:spPr bwMode="auto">
          <a:xfrm>
            <a:off x="451909" y="1687646"/>
            <a:ext cx="6400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+mn-lt"/>
              </a:rPr>
              <a:t>- Học bài theo SGK và vở ghi.</a:t>
            </a:r>
            <a:endParaRPr lang="en-US" altLang="en-US" sz="2400">
              <a:solidFill>
                <a:srgbClr val="FF0000"/>
              </a:solidFill>
              <a:latin typeface="+mn-lt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+mn-lt"/>
              </a:rPr>
              <a:t>- Làm bài tập về nhà: </a:t>
            </a:r>
            <a:r>
              <a:rPr lang="en-US" altLang="en-US" sz="2400" smtClean="0">
                <a:solidFill>
                  <a:srgbClr val="FF0000"/>
                </a:solidFill>
                <a:latin typeface="+mn-lt"/>
              </a:rPr>
              <a:t>1, 2</a:t>
            </a:r>
            <a:r>
              <a:rPr lang="en-US" altLang="en-US" sz="2400">
                <a:solidFill>
                  <a:srgbClr val="FF0000"/>
                </a:solidFill>
                <a:latin typeface="+mn-lt"/>
              </a:rPr>
              <a:t>, 3 - SGK Tr37.</a:t>
            </a:r>
            <a:endParaRPr lang="en-US" altLang="en-US" sz="240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988" name="Text Box 5"/>
          <p:cNvSpPr txBox="1">
            <a:spLocks noChangeArrowheads="1"/>
          </p:cNvSpPr>
          <p:nvPr/>
        </p:nvSpPr>
        <p:spPr bwMode="auto">
          <a:xfrm>
            <a:off x="169335" y="2449394"/>
            <a:ext cx="922866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u="sng">
                <a:latin typeface="+mn-lt"/>
              </a:rPr>
              <a:t>Chuẩn bị bài sau</a:t>
            </a:r>
            <a:r>
              <a:rPr lang="en-US" altLang="en-US" sz="2400">
                <a:solidFill>
                  <a:srgbClr val="FF0000"/>
                </a:solidFill>
                <a:latin typeface="+mn-lt"/>
              </a:rPr>
              <a:t>  </a:t>
            </a:r>
            <a:endParaRPr lang="en-US" altLang="en-US" sz="2400">
              <a:solidFill>
                <a:srgbClr val="FF0000"/>
              </a:solidFill>
              <a:latin typeface="+mn-lt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0000"/>
                </a:solidFill>
                <a:latin typeface="+mn-lt"/>
              </a:rPr>
              <a:t>    - Đọc trước </a:t>
            </a:r>
            <a:r>
              <a:rPr lang="en-US" altLang="en-US" sz="2400">
                <a:solidFill>
                  <a:srgbClr val="FF0000"/>
                </a:solidFill>
                <a:latin typeface="+mn-lt"/>
                <a:cs typeface="Times New Roman" panose="02020603050405020304" pitchFamily="18" charset="0"/>
              </a:rPr>
              <a:t>§ 2. </a:t>
            </a:r>
            <a:r>
              <a:rPr lang="en-US" altLang="en-US" sz="2400">
                <a:solidFill>
                  <a:srgbClr val="FF0000"/>
                </a:solidFill>
                <a:latin typeface="+mn-lt"/>
              </a:rPr>
              <a:t>Liên hệ giữa thứ tự và phép nhân – SGK Tr38</a:t>
            </a:r>
            <a:endParaRPr lang="en-US" altLang="en-US" sz="2400" u="sng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" name="Google Shape;839;p33"/>
          <p:cNvSpPr txBox="1">
            <a:spLocks noGrp="1"/>
          </p:cNvSpPr>
          <p:nvPr>
            <p:ph type="ctrTitle"/>
          </p:nvPr>
        </p:nvSpPr>
        <p:spPr>
          <a:xfrm>
            <a:off x="733649" y="1767237"/>
            <a:ext cx="7595124" cy="15394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Chương IV: BÀI 1</a:t>
            </a:r>
            <a:br>
              <a:rPr lang="en-US" smtClean="0">
                <a:solidFill>
                  <a:schemeClr val="tx1">
                    <a:lumMod val="50000"/>
                  </a:schemeClr>
                </a:solidFill>
                <a:latin typeface="+mj-lt"/>
              </a:rPr>
            </a:br>
            <a:r>
              <a:rPr lang="en-US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LIÊN HỆ GIỮA THỨ TỰ VÀ PHÉP CỘNG</a:t>
            </a:r>
            <a:endParaRPr>
              <a:solidFill>
                <a:schemeClr val="tx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841" name="Google Shape;841;p33"/>
          <p:cNvSpPr/>
          <p:nvPr/>
        </p:nvSpPr>
        <p:spPr>
          <a:xfrm rot="-1799699">
            <a:off x="4332085" y="808212"/>
            <a:ext cx="673997" cy="438419"/>
          </a:xfrm>
          <a:custGeom>
            <a:avLst/>
            <a:gdLst/>
            <a:ahLst/>
            <a:cxnLst/>
            <a:rect l="l" t="t" r="r" b="b"/>
            <a:pathLst>
              <a:path w="31417" h="27248" extrusionOk="0">
                <a:moveTo>
                  <a:pt x="12273" y="6346"/>
                </a:moveTo>
                <a:cubicBezTo>
                  <a:pt x="12651" y="6346"/>
                  <a:pt x="13036" y="6495"/>
                  <a:pt x="13416" y="6844"/>
                </a:cubicBezTo>
                <a:cubicBezTo>
                  <a:pt x="14165" y="7530"/>
                  <a:pt x="13785" y="9866"/>
                  <a:pt x="13541" y="10664"/>
                </a:cubicBezTo>
                <a:cubicBezTo>
                  <a:pt x="12832" y="12984"/>
                  <a:pt x="10985" y="14301"/>
                  <a:pt x="8968" y="14527"/>
                </a:cubicBezTo>
                <a:lnTo>
                  <a:pt x="8968" y="14527"/>
                </a:lnTo>
                <a:cubicBezTo>
                  <a:pt x="8580" y="13539"/>
                  <a:pt x="8447" y="12376"/>
                  <a:pt x="8637" y="11055"/>
                </a:cubicBezTo>
                <a:cubicBezTo>
                  <a:pt x="8826" y="9737"/>
                  <a:pt x="10469" y="6346"/>
                  <a:pt x="12273" y="6346"/>
                </a:cubicBezTo>
                <a:close/>
                <a:moveTo>
                  <a:pt x="21260" y="13244"/>
                </a:moveTo>
                <a:cubicBezTo>
                  <a:pt x="21781" y="13244"/>
                  <a:pt x="22117" y="13643"/>
                  <a:pt x="22037" y="14724"/>
                </a:cubicBezTo>
                <a:cubicBezTo>
                  <a:pt x="21861" y="17081"/>
                  <a:pt x="18835" y="18118"/>
                  <a:pt x="16771" y="18363"/>
                </a:cubicBezTo>
                <a:lnTo>
                  <a:pt x="16771" y="18363"/>
                </a:lnTo>
                <a:cubicBezTo>
                  <a:pt x="16903" y="17502"/>
                  <a:pt x="17195" y="16665"/>
                  <a:pt x="17651" y="15933"/>
                </a:cubicBezTo>
                <a:cubicBezTo>
                  <a:pt x="18193" y="15062"/>
                  <a:pt x="20148" y="13244"/>
                  <a:pt x="21260" y="13244"/>
                </a:cubicBezTo>
                <a:close/>
                <a:moveTo>
                  <a:pt x="4628" y="1"/>
                </a:moveTo>
                <a:cubicBezTo>
                  <a:pt x="4596" y="1"/>
                  <a:pt x="4562" y="5"/>
                  <a:pt x="4527" y="15"/>
                </a:cubicBezTo>
                <a:cubicBezTo>
                  <a:pt x="391" y="1135"/>
                  <a:pt x="1" y="7714"/>
                  <a:pt x="1338" y="10963"/>
                </a:cubicBezTo>
                <a:cubicBezTo>
                  <a:pt x="2458" y="13681"/>
                  <a:pt x="5063" y="15801"/>
                  <a:pt x="7920" y="16090"/>
                </a:cubicBezTo>
                <a:lnTo>
                  <a:pt x="7920" y="16090"/>
                </a:lnTo>
                <a:cubicBezTo>
                  <a:pt x="8599" y="17380"/>
                  <a:pt x="9612" y="18474"/>
                  <a:pt x="10941" y="19165"/>
                </a:cubicBezTo>
                <a:cubicBezTo>
                  <a:pt x="12022" y="19727"/>
                  <a:pt x="13337" y="20080"/>
                  <a:pt x="14712" y="20202"/>
                </a:cubicBezTo>
                <a:lnTo>
                  <a:pt x="14712" y="20202"/>
                </a:lnTo>
                <a:cubicBezTo>
                  <a:pt x="14882" y="23148"/>
                  <a:pt x="16407" y="25958"/>
                  <a:pt x="19446" y="26910"/>
                </a:cubicBezTo>
                <a:cubicBezTo>
                  <a:pt x="20180" y="27140"/>
                  <a:pt x="20933" y="27247"/>
                  <a:pt x="21686" y="27247"/>
                </a:cubicBezTo>
                <a:cubicBezTo>
                  <a:pt x="26032" y="27247"/>
                  <a:pt x="30384" y="23674"/>
                  <a:pt x="31225" y="19530"/>
                </a:cubicBezTo>
                <a:cubicBezTo>
                  <a:pt x="31416" y="18586"/>
                  <a:pt x="30701" y="17988"/>
                  <a:pt x="29985" y="17988"/>
                </a:cubicBezTo>
                <a:cubicBezTo>
                  <a:pt x="29506" y="17988"/>
                  <a:pt x="29027" y="18255"/>
                  <a:pt x="28818" y="18867"/>
                </a:cubicBezTo>
                <a:cubicBezTo>
                  <a:pt x="27792" y="21862"/>
                  <a:pt x="25082" y="24367"/>
                  <a:pt x="21866" y="24720"/>
                </a:cubicBezTo>
                <a:cubicBezTo>
                  <a:pt x="21656" y="24743"/>
                  <a:pt x="21453" y="24754"/>
                  <a:pt x="21255" y="24754"/>
                </a:cubicBezTo>
                <a:cubicBezTo>
                  <a:pt x="18534" y="24754"/>
                  <a:pt x="17002" y="22625"/>
                  <a:pt x="16732" y="20216"/>
                </a:cubicBezTo>
                <a:lnTo>
                  <a:pt x="16732" y="20216"/>
                </a:lnTo>
                <a:cubicBezTo>
                  <a:pt x="18978" y="20047"/>
                  <a:pt x="21164" y="19256"/>
                  <a:pt x="22570" y="17758"/>
                </a:cubicBezTo>
                <a:cubicBezTo>
                  <a:pt x="23999" y="16236"/>
                  <a:pt x="24988" y="13229"/>
                  <a:pt x="23078" y="11643"/>
                </a:cubicBezTo>
                <a:cubicBezTo>
                  <a:pt x="22505" y="11167"/>
                  <a:pt x="21890" y="10966"/>
                  <a:pt x="21267" y="10966"/>
                </a:cubicBezTo>
                <a:cubicBezTo>
                  <a:pt x="19012" y="10966"/>
                  <a:pt x="16649" y="13594"/>
                  <a:pt x="15748" y="15284"/>
                </a:cubicBezTo>
                <a:cubicBezTo>
                  <a:pt x="15246" y="16229"/>
                  <a:pt x="14919" y="17293"/>
                  <a:pt x="14777" y="18388"/>
                </a:cubicBezTo>
                <a:lnTo>
                  <a:pt x="14777" y="18388"/>
                </a:lnTo>
                <a:cubicBezTo>
                  <a:pt x="12726" y="18207"/>
                  <a:pt x="10951" y="17382"/>
                  <a:pt x="9827" y="16002"/>
                </a:cubicBezTo>
                <a:lnTo>
                  <a:pt x="9827" y="16002"/>
                </a:lnTo>
                <a:cubicBezTo>
                  <a:pt x="10309" y="15906"/>
                  <a:pt x="10790" y="15753"/>
                  <a:pt x="11266" y="15537"/>
                </a:cubicBezTo>
                <a:cubicBezTo>
                  <a:pt x="14343" y="14135"/>
                  <a:pt x="16733" y="9418"/>
                  <a:pt x="14937" y="6203"/>
                </a:cubicBezTo>
                <a:cubicBezTo>
                  <a:pt x="14352" y="5155"/>
                  <a:pt x="13501" y="4742"/>
                  <a:pt x="12583" y="4742"/>
                </a:cubicBezTo>
                <a:cubicBezTo>
                  <a:pt x="10826" y="4742"/>
                  <a:pt x="8825" y="6255"/>
                  <a:pt x="7977" y="7731"/>
                </a:cubicBezTo>
                <a:cubicBezTo>
                  <a:pt x="6836" y="9715"/>
                  <a:pt x="6626" y="12230"/>
                  <a:pt x="7269" y="14463"/>
                </a:cubicBezTo>
                <a:lnTo>
                  <a:pt x="7269" y="14463"/>
                </a:lnTo>
                <a:cubicBezTo>
                  <a:pt x="6137" y="14249"/>
                  <a:pt x="5035" y="13692"/>
                  <a:pt x="4129" y="12777"/>
                </a:cubicBezTo>
                <a:cubicBezTo>
                  <a:pt x="444" y="9054"/>
                  <a:pt x="2043" y="4098"/>
                  <a:pt x="4855" y="580"/>
                </a:cubicBezTo>
                <a:cubicBezTo>
                  <a:pt x="5035" y="356"/>
                  <a:pt x="4911" y="1"/>
                  <a:pt x="4628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843" name="Google Shape;843;p33"/>
          <p:cNvSpPr/>
          <p:nvPr/>
        </p:nvSpPr>
        <p:spPr>
          <a:xfrm>
            <a:off x="506228" y="861149"/>
            <a:ext cx="691585" cy="332527"/>
          </a:xfrm>
          <a:custGeom>
            <a:avLst/>
            <a:gdLst/>
            <a:ahLst/>
            <a:cxnLst/>
            <a:rect l="l" t="t" r="r" b="b"/>
            <a:pathLst>
              <a:path w="20632" h="13227" extrusionOk="0">
                <a:moveTo>
                  <a:pt x="7884" y="3833"/>
                </a:moveTo>
                <a:cubicBezTo>
                  <a:pt x="8872" y="3833"/>
                  <a:pt x="9259" y="7408"/>
                  <a:pt x="9241" y="7859"/>
                </a:cubicBezTo>
                <a:cubicBezTo>
                  <a:pt x="9230" y="8113"/>
                  <a:pt x="9201" y="8365"/>
                  <a:pt x="9154" y="8612"/>
                </a:cubicBezTo>
                <a:lnTo>
                  <a:pt x="9154" y="8612"/>
                </a:lnTo>
                <a:cubicBezTo>
                  <a:pt x="8667" y="8301"/>
                  <a:pt x="8227" y="7843"/>
                  <a:pt x="7868" y="7216"/>
                </a:cubicBezTo>
                <a:cubicBezTo>
                  <a:pt x="7613" y="6772"/>
                  <a:pt x="6835" y="4777"/>
                  <a:pt x="7304" y="4205"/>
                </a:cubicBezTo>
                <a:cubicBezTo>
                  <a:pt x="7517" y="3945"/>
                  <a:pt x="7710" y="3833"/>
                  <a:pt x="7884" y="3833"/>
                </a:cubicBezTo>
                <a:close/>
                <a:moveTo>
                  <a:pt x="17887" y="0"/>
                </a:moveTo>
                <a:cubicBezTo>
                  <a:pt x="17551" y="0"/>
                  <a:pt x="17235" y="158"/>
                  <a:pt x="17073" y="539"/>
                </a:cubicBezTo>
                <a:cubicBezTo>
                  <a:pt x="16234" y="2515"/>
                  <a:pt x="16370" y="4711"/>
                  <a:pt x="15210" y="6586"/>
                </a:cubicBezTo>
                <a:cubicBezTo>
                  <a:pt x="14268" y="8109"/>
                  <a:pt x="12589" y="9136"/>
                  <a:pt x="10986" y="9136"/>
                </a:cubicBezTo>
                <a:cubicBezTo>
                  <a:pt x="10879" y="9136"/>
                  <a:pt x="10773" y="9132"/>
                  <a:pt x="10668" y="9122"/>
                </a:cubicBezTo>
                <a:lnTo>
                  <a:pt x="10668" y="9122"/>
                </a:lnTo>
                <a:cubicBezTo>
                  <a:pt x="11240" y="7199"/>
                  <a:pt x="11201" y="4886"/>
                  <a:pt x="10167" y="3346"/>
                </a:cubicBezTo>
                <a:cubicBezTo>
                  <a:pt x="9598" y="2498"/>
                  <a:pt x="8621" y="1758"/>
                  <a:pt x="7599" y="1758"/>
                </a:cubicBezTo>
                <a:cubicBezTo>
                  <a:pt x="7249" y="1758"/>
                  <a:pt x="6893" y="1845"/>
                  <a:pt x="6546" y="2045"/>
                </a:cubicBezTo>
                <a:cubicBezTo>
                  <a:pt x="3518" y="3796"/>
                  <a:pt x="5934" y="8449"/>
                  <a:pt x="8473" y="10369"/>
                </a:cubicBezTo>
                <a:lnTo>
                  <a:pt x="8473" y="10369"/>
                </a:lnTo>
                <a:cubicBezTo>
                  <a:pt x="7830" y="11391"/>
                  <a:pt x="6832" y="12090"/>
                  <a:pt x="5656" y="12090"/>
                </a:cubicBezTo>
                <a:cubicBezTo>
                  <a:pt x="5064" y="12090"/>
                  <a:pt x="4427" y="11913"/>
                  <a:pt x="3767" y="11510"/>
                </a:cubicBezTo>
                <a:cubicBezTo>
                  <a:pt x="2521" y="10750"/>
                  <a:pt x="1483" y="9337"/>
                  <a:pt x="993" y="7965"/>
                </a:cubicBezTo>
                <a:cubicBezTo>
                  <a:pt x="913" y="7740"/>
                  <a:pt x="727" y="7640"/>
                  <a:pt x="543" y="7640"/>
                </a:cubicBezTo>
                <a:cubicBezTo>
                  <a:pt x="269" y="7640"/>
                  <a:pt x="0" y="7860"/>
                  <a:pt x="90" y="8214"/>
                </a:cubicBezTo>
                <a:cubicBezTo>
                  <a:pt x="804" y="11020"/>
                  <a:pt x="3468" y="13227"/>
                  <a:pt x="6038" y="13227"/>
                </a:cubicBezTo>
                <a:cubicBezTo>
                  <a:pt x="7413" y="13227"/>
                  <a:pt x="8760" y="12596"/>
                  <a:pt x="9768" y="11088"/>
                </a:cubicBezTo>
                <a:lnTo>
                  <a:pt x="9768" y="11088"/>
                </a:lnTo>
                <a:cubicBezTo>
                  <a:pt x="9855" y="11117"/>
                  <a:pt x="9942" y="11142"/>
                  <a:pt x="10027" y="11161"/>
                </a:cubicBezTo>
                <a:cubicBezTo>
                  <a:pt x="10456" y="11258"/>
                  <a:pt x="10886" y="11304"/>
                  <a:pt x="11313" y="11304"/>
                </a:cubicBezTo>
                <a:cubicBezTo>
                  <a:pt x="16157" y="11304"/>
                  <a:pt x="20632" y="5371"/>
                  <a:pt x="19070" y="800"/>
                </a:cubicBezTo>
                <a:cubicBezTo>
                  <a:pt x="18911" y="336"/>
                  <a:pt x="18378" y="0"/>
                  <a:pt x="178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grpSp>
        <p:nvGrpSpPr>
          <p:cNvPr id="1228" name="Google Shape;1228;p33"/>
          <p:cNvGrpSpPr/>
          <p:nvPr/>
        </p:nvGrpSpPr>
        <p:grpSpPr>
          <a:xfrm>
            <a:off x="484401" y="3581341"/>
            <a:ext cx="691263" cy="391718"/>
            <a:chOff x="484399" y="3917869"/>
            <a:chExt cx="691262" cy="522290"/>
          </a:xfrm>
        </p:grpSpPr>
        <p:grpSp>
          <p:nvGrpSpPr>
            <p:cNvPr id="1229" name="Google Shape;1229;p33"/>
            <p:cNvGrpSpPr/>
            <p:nvPr/>
          </p:nvGrpSpPr>
          <p:grpSpPr>
            <a:xfrm rot="5400000">
              <a:off x="608582" y="3873081"/>
              <a:ext cx="479274" cy="654882"/>
              <a:chOff x="8007387" y="97712"/>
              <a:chExt cx="370984" cy="506914"/>
            </a:xfrm>
          </p:grpSpPr>
          <p:sp>
            <p:nvSpPr>
              <p:cNvPr id="1230" name="Google Shape;1230;p33"/>
              <p:cNvSpPr/>
              <p:nvPr/>
            </p:nvSpPr>
            <p:spPr>
              <a:xfrm>
                <a:off x="8187913" y="102142"/>
                <a:ext cx="190457" cy="143941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3899" extrusionOk="0">
                    <a:moveTo>
                      <a:pt x="846" y="1"/>
                    </a:moveTo>
                    <a:cubicBezTo>
                      <a:pt x="388" y="1"/>
                      <a:pt x="0" y="536"/>
                      <a:pt x="91" y="1411"/>
                    </a:cubicBezTo>
                    <a:cubicBezTo>
                      <a:pt x="228" y="2575"/>
                      <a:pt x="935" y="3899"/>
                      <a:pt x="935" y="3899"/>
                    </a:cubicBezTo>
                    <a:cubicBezTo>
                      <a:pt x="2488" y="2940"/>
                      <a:pt x="5158" y="1297"/>
                      <a:pt x="4063" y="452"/>
                    </a:cubicBezTo>
                    <a:cubicBezTo>
                      <a:pt x="3838" y="271"/>
                      <a:pt x="3600" y="201"/>
                      <a:pt x="3367" y="201"/>
                    </a:cubicBezTo>
                    <a:cubicBezTo>
                      <a:pt x="2984" y="201"/>
                      <a:pt x="2612" y="390"/>
                      <a:pt x="2328" y="589"/>
                    </a:cubicBezTo>
                    <a:cubicBezTo>
                      <a:pt x="2231" y="659"/>
                      <a:pt x="2122" y="692"/>
                      <a:pt x="2013" y="692"/>
                    </a:cubicBezTo>
                    <a:cubicBezTo>
                      <a:pt x="1837" y="692"/>
                      <a:pt x="1664" y="607"/>
                      <a:pt x="1552" y="452"/>
                    </a:cubicBezTo>
                    <a:cubicBezTo>
                      <a:pt x="1335" y="142"/>
                      <a:pt x="1081" y="1"/>
                      <a:pt x="8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1" name="Google Shape;1231;p33"/>
              <p:cNvSpPr/>
              <p:nvPr/>
            </p:nvSpPr>
            <p:spPr>
              <a:xfrm>
                <a:off x="8191236" y="118829"/>
                <a:ext cx="187135" cy="127255"/>
              </a:xfrm>
              <a:custGeom>
                <a:avLst/>
                <a:gdLst/>
                <a:ahLst/>
                <a:cxnLst/>
                <a:rect l="l" t="t" r="r" b="b"/>
                <a:pathLst>
                  <a:path w="5069" h="3447" extrusionOk="0">
                    <a:moveTo>
                      <a:pt x="3973" y="0"/>
                    </a:moveTo>
                    <a:lnTo>
                      <a:pt x="3973" y="0"/>
                    </a:lnTo>
                    <a:cubicBezTo>
                      <a:pt x="4201" y="708"/>
                      <a:pt x="2626" y="1826"/>
                      <a:pt x="1987" y="1986"/>
                    </a:cubicBezTo>
                    <a:cubicBezTo>
                      <a:pt x="1799" y="2035"/>
                      <a:pt x="1601" y="2051"/>
                      <a:pt x="1416" y="2051"/>
                    </a:cubicBezTo>
                    <a:cubicBezTo>
                      <a:pt x="993" y="2051"/>
                      <a:pt x="640" y="1963"/>
                      <a:pt x="640" y="1963"/>
                    </a:cubicBezTo>
                    <a:cubicBezTo>
                      <a:pt x="229" y="1552"/>
                      <a:pt x="1" y="959"/>
                      <a:pt x="1" y="959"/>
                    </a:cubicBezTo>
                    <a:lnTo>
                      <a:pt x="1" y="959"/>
                    </a:lnTo>
                    <a:cubicBezTo>
                      <a:pt x="138" y="2123"/>
                      <a:pt x="845" y="3447"/>
                      <a:pt x="845" y="3447"/>
                    </a:cubicBezTo>
                    <a:cubicBezTo>
                      <a:pt x="2398" y="2488"/>
                      <a:pt x="5068" y="845"/>
                      <a:pt x="39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2" name="Google Shape;1232;p33"/>
              <p:cNvSpPr/>
              <p:nvPr/>
            </p:nvSpPr>
            <p:spPr>
              <a:xfrm>
                <a:off x="8197992" y="108308"/>
                <a:ext cx="36253" cy="43378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75" extrusionOk="0">
                    <a:moveTo>
                      <a:pt x="558" y="1"/>
                    </a:moveTo>
                    <a:cubicBezTo>
                      <a:pt x="468" y="1"/>
                      <a:pt x="375" y="34"/>
                      <a:pt x="297" y="103"/>
                    </a:cubicBezTo>
                    <a:cubicBezTo>
                      <a:pt x="92" y="262"/>
                      <a:pt x="1" y="605"/>
                      <a:pt x="23" y="833"/>
                    </a:cubicBezTo>
                    <a:cubicBezTo>
                      <a:pt x="56" y="998"/>
                      <a:pt x="101" y="1174"/>
                      <a:pt x="226" y="1174"/>
                    </a:cubicBezTo>
                    <a:cubicBezTo>
                      <a:pt x="275" y="1174"/>
                      <a:pt x="335" y="1148"/>
                      <a:pt x="411" y="1084"/>
                    </a:cubicBezTo>
                    <a:cubicBezTo>
                      <a:pt x="685" y="833"/>
                      <a:pt x="982" y="513"/>
                      <a:pt x="891" y="262"/>
                    </a:cubicBezTo>
                    <a:cubicBezTo>
                      <a:pt x="848" y="92"/>
                      <a:pt x="708" y="1"/>
                      <a:pt x="55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3" name="Google Shape;1233;p33"/>
              <p:cNvSpPr/>
              <p:nvPr/>
            </p:nvSpPr>
            <p:spPr>
              <a:xfrm>
                <a:off x="8173553" y="97712"/>
                <a:ext cx="188944" cy="152617"/>
              </a:xfrm>
              <a:custGeom>
                <a:avLst/>
                <a:gdLst/>
                <a:ahLst/>
                <a:cxnLst/>
                <a:rect l="l" t="t" r="r" b="b"/>
                <a:pathLst>
                  <a:path w="5118" h="4134" extrusionOk="0">
                    <a:moveTo>
                      <a:pt x="1242" y="249"/>
                    </a:moveTo>
                    <a:cubicBezTo>
                      <a:pt x="1321" y="249"/>
                      <a:pt x="1409" y="265"/>
                      <a:pt x="1507" y="298"/>
                    </a:cubicBezTo>
                    <a:cubicBezTo>
                      <a:pt x="1712" y="390"/>
                      <a:pt x="1804" y="641"/>
                      <a:pt x="1986" y="778"/>
                    </a:cubicBezTo>
                    <a:cubicBezTo>
                      <a:pt x="2122" y="862"/>
                      <a:pt x="2270" y="909"/>
                      <a:pt x="2421" y="909"/>
                    </a:cubicBezTo>
                    <a:cubicBezTo>
                      <a:pt x="2474" y="909"/>
                      <a:pt x="2527" y="903"/>
                      <a:pt x="2580" y="892"/>
                    </a:cubicBezTo>
                    <a:cubicBezTo>
                      <a:pt x="2740" y="869"/>
                      <a:pt x="2831" y="755"/>
                      <a:pt x="2945" y="686"/>
                    </a:cubicBezTo>
                    <a:cubicBezTo>
                      <a:pt x="3172" y="567"/>
                      <a:pt x="3543" y="448"/>
                      <a:pt x="3875" y="448"/>
                    </a:cubicBezTo>
                    <a:cubicBezTo>
                      <a:pt x="4243" y="448"/>
                      <a:pt x="4564" y="595"/>
                      <a:pt x="4588" y="1051"/>
                    </a:cubicBezTo>
                    <a:cubicBezTo>
                      <a:pt x="4611" y="1485"/>
                      <a:pt x="4086" y="1919"/>
                      <a:pt x="3812" y="2170"/>
                    </a:cubicBezTo>
                    <a:cubicBezTo>
                      <a:pt x="3069" y="2826"/>
                      <a:pt x="2221" y="3335"/>
                      <a:pt x="1388" y="3859"/>
                    </a:cubicBezTo>
                    <a:lnTo>
                      <a:pt x="1388" y="3859"/>
                    </a:lnTo>
                    <a:cubicBezTo>
                      <a:pt x="973" y="3100"/>
                      <a:pt x="594" y="2180"/>
                      <a:pt x="594" y="1303"/>
                    </a:cubicBezTo>
                    <a:cubicBezTo>
                      <a:pt x="594" y="887"/>
                      <a:pt x="731" y="249"/>
                      <a:pt x="1242" y="249"/>
                    </a:cubicBezTo>
                    <a:close/>
                    <a:moveTo>
                      <a:pt x="1276" y="0"/>
                    </a:moveTo>
                    <a:cubicBezTo>
                      <a:pt x="913" y="0"/>
                      <a:pt x="656" y="244"/>
                      <a:pt x="503" y="572"/>
                    </a:cubicBezTo>
                    <a:cubicBezTo>
                      <a:pt x="1" y="1622"/>
                      <a:pt x="731" y="3129"/>
                      <a:pt x="1233" y="4087"/>
                    </a:cubicBezTo>
                    <a:cubicBezTo>
                      <a:pt x="1253" y="4120"/>
                      <a:pt x="1284" y="4134"/>
                      <a:pt x="1316" y="4134"/>
                    </a:cubicBezTo>
                    <a:cubicBezTo>
                      <a:pt x="1323" y="4134"/>
                      <a:pt x="1329" y="4133"/>
                      <a:pt x="1335" y="4132"/>
                    </a:cubicBezTo>
                    <a:lnTo>
                      <a:pt x="1335" y="4132"/>
                    </a:lnTo>
                    <a:cubicBezTo>
                      <a:pt x="1354" y="4130"/>
                      <a:pt x="1373" y="4123"/>
                      <a:pt x="1393" y="4110"/>
                    </a:cubicBezTo>
                    <a:cubicBezTo>
                      <a:pt x="2466" y="3448"/>
                      <a:pt x="3995" y="2718"/>
                      <a:pt x="4657" y="1576"/>
                    </a:cubicBezTo>
                    <a:cubicBezTo>
                      <a:pt x="5117" y="766"/>
                      <a:pt x="4434" y="224"/>
                      <a:pt x="3697" y="224"/>
                    </a:cubicBezTo>
                    <a:cubicBezTo>
                      <a:pt x="3521" y="224"/>
                      <a:pt x="3341" y="255"/>
                      <a:pt x="3173" y="321"/>
                    </a:cubicBezTo>
                    <a:cubicBezTo>
                      <a:pt x="3059" y="367"/>
                      <a:pt x="2945" y="458"/>
                      <a:pt x="2831" y="481"/>
                    </a:cubicBezTo>
                    <a:cubicBezTo>
                      <a:pt x="2704" y="528"/>
                      <a:pt x="2591" y="551"/>
                      <a:pt x="2485" y="551"/>
                    </a:cubicBezTo>
                    <a:cubicBezTo>
                      <a:pt x="2283" y="551"/>
                      <a:pt x="2104" y="470"/>
                      <a:pt x="1895" y="321"/>
                    </a:cubicBezTo>
                    <a:cubicBezTo>
                      <a:pt x="1712" y="207"/>
                      <a:pt x="1576" y="47"/>
                      <a:pt x="1324" y="1"/>
                    </a:cubicBezTo>
                    <a:cubicBezTo>
                      <a:pt x="1308" y="1"/>
                      <a:pt x="1292" y="0"/>
                      <a:pt x="127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4" name="Google Shape;1234;p33"/>
              <p:cNvSpPr/>
              <p:nvPr/>
            </p:nvSpPr>
            <p:spPr>
              <a:xfrm>
                <a:off x="8007387" y="428899"/>
                <a:ext cx="164910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4467" h="4662" extrusionOk="0">
                    <a:moveTo>
                      <a:pt x="3246" y="1"/>
                    </a:moveTo>
                    <a:cubicBezTo>
                      <a:pt x="3246" y="1"/>
                      <a:pt x="1808" y="457"/>
                      <a:pt x="918" y="1211"/>
                    </a:cubicBezTo>
                    <a:cubicBezTo>
                      <a:pt x="0" y="2003"/>
                      <a:pt x="169" y="2949"/>
                      <a:pt x="1041" y="2949"/>
                    </a:cubicBezTo>
                    <a:cubicBezTo>
                      <a:pt x="1123" y="2949"/>
                      <a:pt x="1212" y="2940"/>
                      <a:pt x="1306" y="2922"/>
                    </a:cubicBezTo>
                    <a:cubicBezTo>
                      <a:pt x="1345" y="2914"/>
                      <a:pt x="1384" y="2909"/>
                      <a:pt x="1422" y="2909"/>
                    </a:cubicBezTo>
                    <a:cubicBezTo>
                      <a:pt x="1676" y="2909"/>
                      <a:pt x="1908" y="3098"/>
                      <a:pt x="1968" y="3356"/>
                    </a:cubicBezTo>
                    <a:cubicBezTo>
                      <a:pt x="2059" y="3881"/>
                      <a:pt x="2356" y="4589"/>
                      <a:pt x="3109" y="4657"/>
                    </a:cubicBezTo>
                    <a:cubicBezTo>
                      <a:pt x="3140" y="4660"/>
                      <a:pt x="3169" y="4662"/>
                      <a:pt x="3198" y="4662"/>
                    </a:cubicBezTo>
                    <a:cubicBezTo>
                      <a:pt x="4467" y="4662"/>
                      <a:pt x="3693" y="1720"/>
                      <a:pt x="32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5" name="Google Shape;1235;p33"/>
              <p:cNvSpPr/>
              <p:nvPr/>
            </p:nvSpPr>
            <p:spPr>
              <a:xfrm>
                <a:off x="8007387" y="428899"/>
                <a:ext cx="164910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4467" h="4662" extrusionOk="0">
                    <a:moveTo>
                      <a:pt x="3246" y="1"/>
                    </a:moveTo>
                    <a:cubicBezTo>
                      <a:pt x="3246" y="1"/>
                      <a:pt x="1808" y="457"/>
                      <a:pt x="918" y="1211"/>
                    </a:cubicBezTo>
                    <a:cubicBezTo>
                      <a:pt x="0" y="2003"/>
                      <a:pt x="169" y="2949"/>
                      <a:pt x="1041" y="2949"/>
                    </a:cubicBezTo>
                    <a:cubicBezTo>
                      <a:pt x="1123" y="2949"/>
                      <a:pt x="1212" y="2940"/>
                      <a:pt x="1306" y="2922"/>
                    </a:cubicBezTo>
                    <a:cubicBezTo>
                      <a:pt x="1345" y="2914"/>
                      <a:pt x="1384" y="2909"/>
                      <a:pt x="1422" y="2909"/>
                    </a:cubicBezTo>
                    <a:cubicBezTo>
                      <a:pt x="1676" y="2909"/>
                      <a:pt x="1908" y="3098"/>
                      <a:pt x="1968" y="3356"/>
                    </a:cubicBezTo>
                    <a:cubicBezTo>
                      <a:pt x="2059" y="3881"/>
                      <a:pt x="2356" y="4589"/>
                      <a:pt x="3109" y="4657"/>
                    </a:cubicBezTo>
                    <a:cubicBezTo>
                      <a:pt x="3140" y="4660"/>
                      <a:pt x="3169" y="4662"/>
                      <a:pt x="3198" y="4662"/>
                    </a:cubicBezTo>
                    <a:cubicBezTo>
                      <a:pt x="4467" y="4662"/>
                      <a:pt x="3693" y="1720"/>
                      <a:pt x="32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6" name="Google Shape;1236;p33"/>
              <p:cNvSpPr/>
              <p:nvPr/>
            </p:nvSpPr>
            <p:spPr>
              <a:xfrm>
                <a:off x="8069925" y="428899"/>
                <a:ext cx="102372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4662" extrusionOk="0">
                    <a:moveTo>
                      <a:pt x="1552" y="1"/>
                    </a:moveTo>
                    <a:lnTo>
                      <a:pt x="1552" y="1"/>
                    </a:lnTo>
                    <a:cubicBezTo>
                      <a:pt x="1552" y="1"/>
                      <a:pt x="776" y="252"/>
                      <a:pt x="0" y="686"/>
                    </a:cubicBezTo>
                    <a:cubicBezTo>
                      <a:pt x="411" y="1074"/>
                      <a:pt x="936" y="1484"/>
                      <a:pt x="1415" y="1713"/>
                    </a:cubicBezTo>
                    <a:cubicBezTo>
                      <a:pt x="1415" y="1713"/>
                      <a:pt x="1940" y="2808"/>
                      <a:pt x="1598" y="3516"/>
                    </a:cubicBezTo>
                    <a:cubicBezTo>
                      <a:pt x="1476" y="3777"/>
                      <a:pt x="1268" y="3859"/>
                      <a:pt x="1055" y="3859"/>
                    </a:cubicBezTo>
                    <a:cubicBezTo>
                      <a:pt x="711" y="3859"/>
                      <a:pt x="357" y="3644"/>
                      <a:pt x="342" y="3630"/>
                    </a:cubicBezTo>
                    <a:lnTo>
                      <a:pt x="342" y="3630"/>
                    </a:lnTo>
                    <a:cubicBezTo>
                      <a:pt x="479" y="4109"/>
                      <a:pt x="776" y="4589"/>
                      <a:pt x="1415" y="4657"/>
                    </a:cubicBezTo>
                    <a:cubicBezTo>
                      <a:pt x="1446" y="4660"/>
                      <a:pt x="1475" y="4662"/>
                      <a:pt x="1504" y="4662"/>
                    </a:cubicBezTo>
                    <a:cubicBezTo>
                      <a:pt x="2773" y="4662"/>
                      <a:pt x="1999" y="1720"/>
                      <a:pt x="155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7" name="Google Shape;1237;p33"/>
              <p:cNvSpPr/>
              <p:nvPr/>
            </p:nvSpPr>
            <p:spPr>
              <a:xfrm>
                <a:off x="8027765" y="475821"/>
                <a:ext cx="31232" cy="5198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1408" extrusionOk="0">
                    <a:moveTo>
                      <a:pt x="744" y="0"/>
                    </a:moveTo>
                    <a:cubicBezTo>
                      <a:pt x="641" y="0"/>
                      <a:pt x="398" y="144"/>
                      <a:pt x="298" y="305"/>
                    </a:cubicBezTo>
                    <a:cubicBezTo>
                      <a:pt x="46" y="693"/>
                      <a:pt x="1" y="1035"/>
                      <a:pt x="138" y="1218"/>
                    </a:cubicBezTo>
                    <a:cubicBezTo>
                      <a:pt x="204" y="1301"/>
                      <a:pt x="415" y="1408"/>
                      <a:pt x="569" y="1408"/>
                    </a:cubicBezTo>
                    <a:cubicBezTo>
                      <a:pt x="627" y="1408"/>
                      <a:pt x="677" y="1392"/>
                      <a:pt x="708" y="1355"/>
                    </a:cubicBezTo>
                    <a:cubicBezTo>
                      <a:pt x="823" y="1195"/>
                      <a:pt x="845" y="54"/>
                      <a:pt x="777" y="8"/>
                    </a:cubicBezTo>
                    <a:cubicBezTo>
                      <a:pt x="769" y="3"/>
                      <a:pt x="758" y="0"/>
                      <a:pt x="74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8" name="Google Shape;1238;p33"/>
              <p:cNvSpPr/>
              <p:nvPr/>
            </p:nvSpPr>
            <p:spPr>
              <a:xfrm>
                <a:off x="8011780" y="424469"/>
                <a:ext cx="157490" cy="180157"/>
              </a:xfrm>
              <a:custGeom>
                <a:avLst/>
                <a:gdLst/>
                <a:ahLst/>
                <a:cxnLst/>
                <a:rect l="l" t="t" r="r" b="b"/>
                <a:pathLst>
                  <a:path w="4266" h="4880" extrusionOk="0">
                    <a:moveTo>
                      <a:pt x="3047" y="274"/>
                    </a:moveTo>
                    <a:cubicBezTo>
                      <a:pt x="3289" y="1189"/>
                      <a:pt x="3542" y="2106"/>
                      <a:pt x="3629" y="3042"/>
                    </a:cubicBezTo>
                    <a:cubicBezTo>
                      <a:pt x="3675" y="3430"/>
                      <a:pt x="3743" y="4047"/>
                      <a:pt x="3538" y="4389"/>
                    </a:cubicBezTo>
                    <a:cubicBezTo>
                      <a:pt x="3408" y="4584"/>
                      <a:pt x="3240" y="4661"/>
                      <a:pt x="3065" y="4661"/>
                    </a:cubicBezTo>
                    <a:cubicBezTo>
                      <a:pt x="2748" y="4661"/>
                      <a:pt x="2405" y="4411"/>
                      <a:pt x="2214" y="4161"/>
                    </a:cubicBezTo>
                    <a:cubicBezTo>
                      <a:pt x="2032" y="3887"/>
                      <a:pt x="2054" y="3613"/>
                      <a:pt x="1917" y="3339"/>
                    </a:cubicBezTo>
                    <a:cubicBezTo>
                      <a:pt x="1803" y="3157"/>
                      <a:pt x="1735" y="3042"/>
                      <a:pt x="1529" y="2974"/>
                    </a:cubicBezTo>
                    <a:cubicBezTo>
                      <a:pt x="1450" y="2940"/>
                      <a:pt x="1375" y="2934"/>
                      <a:pt x="1298" y="2934"/>
                    </a:cubicBezTo>
                    <a:cubicBezTo>
                      <a:pt x="1260" y="2934"/>
                      <a:pt x="1221" y="2935"/>
                      <a:pt x="1180" y="2935"/>
                    </a:cubicBezTo>
                    <a:cubicBezTo>
                      <a:pt x="1139" y="2935"/>
                      <a:pt x="1096" y="2934"/>
                      <a:pt x="1050" y="2928"/>
                    </a:cubicBezTo>
                    <a:cubicBezTo>
                      <a:pt x="0" y="2769"/>
                      <a:pt x="320" y="1970"/>
                      <a:pt x="776" y="1513"/>
                    </a:cubicBezTo>
                    <a:cubicBezTo>
                      <a:pt x="1361" y="928"/>
                      <a:pt x="2255" y="528"/>
                      <a:pt x="3047" y="274"/>
                    </a:cubicBezTo>
                    <a:close/>
                    <a:moveTo>
                      <a:pt x="3140" y="1"/>
                    </a:moveTo>
                    <a:cubicBezTo>
                      <a:pt x="3128" y="1"/>
                      <a:pt x="3117" y="3"/>
                      <a:pt x="3104" y="7"/>
                    </a:cubicBezTo>
                    <a:cubicBezTo>
                      <a:pt x="2077" y="349"/>
                      <a:pt x="434" y="965"/>
                      <a:pt x="114" y="2107"/>
                    </a:cubicBezTo>
                    <a:cubicBezTo>
                      <a:pt x="23" y="2472"/>
                      <a:pt x="91" y="2837"/>
                      <a:pt x="434" y="3042"/>
                    </a:cubicBezTo>
                    <a:cubicBezTo>
                      <a:pt x="559" y="3122"/>
                      <a:pt x="679" y="3134"/>
                      <a:pt x="802" y="3134"/>
                    </a:cubicBezTo>
                    <a:cubicBezTo>
                      <a:pt x="851" y="3134"/>
                      <a:pt x="900" y="3132"/>
                      <a:pt x="951" y="3132"/>
                    </a:cubicBezTo>
                    <a:cubicBezTo>
                      <a:pt x="1027" y="3132"/>
                      <a:pt x="1105" y="3136"/>
                      <a:pt x="1187" y="3157"/>
                    </a:cubicBezTo>
                    <a:cubicBezTo>
                      <a:pt x="1758" y="3294"/>
                      <a:pt x="1735" y="3773"/>
                      <a:pt x="1963" y="4184"/>
                    </a:cubicBezTo>
                    <a:cubicBezTo>
                      <a:pt x="2189" y="4582"/>
                      <a:pt x="2646" y="4880"/>
                      <a:pt x="3061" y="4880"/>
                    </a:cubicBezTo>
                    <a:cubicBezTo>
                      <a:pt x="3360" y="4880"/>
                      <a:pt x="3636" y="4726"/>
                      <a:pt x="3789" y="4343"/>
                    </a:cubicBezTo>
                    <a:cubicBezTo>
                      <a:pt x="4265" y="3142"/>
                      <a:pt x="3548" y="1287"/>
                      <a:pt x="3247" y="121"/>
                    </a:cubicBezTo>
                    <a:lnTo>
                      <a:pt x="3247" y="121"/>
                    </a:lnTo>
                    <a:cubicBezTo>
                      <a:pt x="3244" y="61"/>
                      <a:pt x="3202" y="1"/>
                      <a:pt x="314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39" name="Google Shape;1239;p33"/>
              <p:cNvSpPr/>
              <p:nvPr/>
            </p:nvSpPr>
            <p:spPr>
              <a:xfrm>
                <a:off x="8026916" y="185281"/>
                <a:ext cx="273079" cy="304016"/>
              </a:xfrm>
              <a:custGeom>
                <a:avLst/>
                <a:gdLst/>
                <a:ahLst/>
                <a:cxnLst/>
                <a:rect l="l" t="t" r="r" b="b"/>
                <a:pathLst>
                  <a:path w="7397" h="8235" extrusionOk="0">
                    <a:moveTo>
                      <a:pt x="3647" y="0"/>
                    </a:moveTo>
                    <a:cubicBezTo>
                      <a:pt x="3330" y="0"/>
                      <a:pt x="3022" y="155"/>
                      <a:pt x="2831" y="414"/>
                    </a:cubicBezTo>
                    <a:cubicBezTo>
                      <a:pt x="1325" y="2354"/>
                      <a:pt x="503" y="4226"/>
                      <a:pt x="138" y="5139"/>
                    </a:cubicBezTo>
                    <a:cubicBezTo>
                      <a:pt x="1" y="5504"/>
                      <a:pt x="69" y="5938"/>
                      <a:pt x="343" y="6212"/>
                    </a:cubicBezTo>
                    <a:cubicBezTo>
                      <a:pt x="1576" y="7444"/>
                      <a:pt x="3128" y="7992"/>
                      <a:pt x="3973" y="8198"/>
                    </a:cubicBezTo>
                    <a:cubicBezTo>
                      <a:pt x="4057" y="8222"/>
                      <a:pt x="4143" y="8234"/>
                      <a:pt x="4228" y="8234"/>
                    </a:cubicBezTo>
                    <a:cubicBezTo>
                      <a:pt x="4532" y="8234"/>
                      <a:pt x="4826" y="8082"/>
                      <a:pt x="5023" y="7832"/>
                    </a:cubicBezTo>
                    <a:cubicBezTo>
                      <a:pt x="6757" y="5641"/>
                      <a:pt x="7214" y="3769"/>
                      <a:pt x="7351" y="2902"/>
                    </a:cubicBezTo>
                    <a:cubicBezTo>
                      <a:pt x="7396" y="2583"/>
                      <a:pt x="7282" y="2263"/>
                      <a:pt x="7054" y="2012"/>
                    </a:cubicBezTo>
                    <a:cubicBezTo>
                      <a:pt x="5913" y="848"/>
                      <a:pt x="4680" y="300"/>
                      <a:pt x="3950" y="49"/>
                    </a:cubicBezTo>
                    <a:cubicBezTo>
                      <a:pt x="3850" y="16"/>
                      <a:pt x="3748" y="0"/>
                      <a:pt x="364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0" name="Google Shape;1240;p33"/>
              <p:cNvSpPr/>
              <p:nvPr/>
            </p:nvSpPr>
            <p:spPr>
              <a:xfrm>
                <a:off x="8059810" y="240214"/>
                <a:ext cx="211537" cy="235792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6387" extrusionOk="0">
                    <a:moveTo>
                      <a:pt x="2808" y="1"/>
                    </a:moveTo>
                    <a:cubicBezTo>
                      <a:pt x="2570" y="1"/>
                      <a:pt x="2343" y="116"/>
                      <a:pt x="2191" y="319"/>
                    </a:cubicBezTo>
                    <a:cubicBezTo>
                      <a:pt x="1027" y="1825"/>
                      <a:pt x="388" y="3263"/>
                      <a:pt x="114" y="3993"/>
                    </a:cubicBezTo>
                    <a:cubicBezTo>
                      <a:pt x="0" y="4267"/>
                      <a:pt x="46" y="4587"/>
                      <a:pt x="274" y="4815"/>
                    </a:cubicBezTo>
                    <a:cubicBezTo>
                      <a:pt x="1210" y="5774"/>
                      <a:pt x="2420" y="6207"/>
                      <a:pt x="3082" y="6367"/>
                    </a:cubicBezTo>
                    <a:cubicBezTo>
                      <a:pt x="3139" y="6380"/>
                      <a:pt x="3196" y="6387"/>
                      <a:pt x="3254" y="6387"/>
                    </a:cubicBezTo>
                    <a:cubicBezTo>
                      <a:pt x="3497" y="6387"/>
                      <a:pt x="3737" y="6273"/>
                      <a:pt x="3903" y="6070"/>
                    </a:cubicBezTo>
                    <a:cubicBezTo>
                      <a:pt x="5227" y="4381"/>
                      <a:pt x="5592" y="2921"/>
                      <a:pt x="5706" y="2236"/>
                    </a:cubicBezTo>
                    <a:cubicBezTo>
                      <a:pt x="5729" y="1985"/>
                      <a:pt x="5661" y="1734"/>
                      <a:pt x="5478" y="1551"/>
                    </a:cubicBezTo>
                    <a:cubicBezTo>
                      <a:pt x="4565" y="661"/>
                      <a:pt x="3629" y="227"/>
                      <a:pt x="3059" y="45"/>
                    </a:cubicBezTo>
                    <a:cubicBezTo>
                      <a:pt x="2976" y="15"/>
                      <a:pt x="2891" y="1"/>
                      <a:pt x="280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1" name="Google Shape;1241;p33"/>
              <p:cNvSpPr/>
              <p:nvPr/>
            </p:nvSpPr>
            <p:spPr>
              <a:xfrm>
                <a:off x="8039579" y="292415"/>
                <a:ext cx="258718" cy="196881"/>
              </a:xfrm>
              <a:custGeom>
                <a:avLst/>
                <a:gdLst/>
                <a:ahLst/>
                <a:cxnLst/>
                <a:rect l="l" t="t" r="r" b="b"/>
                <a:pathLst>
                  <a:path w="7008" h="5333" extrusionOk="0">
                    <a:moveTo>
                      <a:pt x="7008" y="0"/>
                    </a:moveTo>
                    <a:lnTo>
                      <a:pt x="7008" y="0"/>
                    </a:lnTo>
                    <a:cubicBezTo>
                      <a:pt x="7007" y="1"/>
                      <a:pt x="4908" y="3310"/>
                      <a:pt x="3493" y="3835"/>
                    </a:cubicBezTo>
                    <a:cubicBezTo>
                      <a:pt x="3205" y="3946"/>
                      <a:pt x="2890" y="3991"/>
                      <a:pt x="2570" y="3991"/>
                    </a:cubicBezTo>
                    <a:cubicBezTo>
                      <a:pt x="1319" y="3991"/>
                      <a:pt x="1" y="3310"/>
                      <a:pt x="0" y="3310"/>
                    </a:cubicBezTo>
                    <a:lnTo>
                      <a:pt x="0" y="3310"/>
                    </a:lnTo>
                    <a:cubicBezTo>
                      <a:pt x="1233" y="4542"/>
                      <a:pt x="2785" y="5090"/>
                      <a:pt x="3630" y="5296"/>
                    </a:cubicBezTo>
                    <a:cubicBezTo>
                      <a:pt x="3714" y="5320"/>
                      <a:pt x="3800" y="5332"/>
                      <a:pt x="3885" y="5332"/>
                    </a:cubicBezTo>
                    <a:cubicBezTo>
                      <a:pt x="4189" y="5332"/>
                      <a:pt x="4483" y="5180"/>
                      <a:pt x="4680" y="4930"/>
                    </a:cubicBezTo>
                    <a:cubicBezTo>
                      <a:pt x="6414" y="2739"/>
                      <a:pt x="6871" y="867"/>
                      <a:pt x="700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2" name="Google Shape;1242;p33"/>
              <p:cNvSpPr/>
              <p:nvPr/>
            </p:nvSpPr>
            <p:spPr>
              <a:xfrm>
                <a:off x="8094771" y="212747"/>
                <a:ext cx="132312" cy="77601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102" extrusionOk="0">
                    <a:moveTo>
                      <a:pt x="1790" y="1"/>
                    </a:moveTo>
                    <a:cubicBezTo>
                      <a:pt x="1688" y="1"/>
                      <a:pt x="1596" y="12"/>
                      <a:pt x="1518" y="35"/>
                    </a:cubicBezTo>
                    <a:cubicBezTo>
                      <a:pt x="1085" y="172"/>
                      <a:pt x="103" y="1542"/>
                      <a:pt x="12" y="2021"/>
                    </a:cubicBezTo>
                    <a:cubicBezTo>
                      <a:pt x="1" y="2077"/>
                      <a:pt x="43" y="2102"/>
                      <a:pt x="127" y="2102"/>
                    </a:cubicBezTo>
                    <a:cubicBezTo>
                      <a:pt x="725" y="2102"/>
                      <a:pt x="3424" y="832"/>
                      <a:pt x="3504" y="652"/>
                    </a:cubicBezTo>
                    <a:cubicBezTo>
                      <a:pt x="3583" y="473"/>
                      <a:pt x="2472" y="1"/>
                      <a:pt x="179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3" name="Google Shape;1243;p33"/>
              <p:cNvSpPr/>
              <p:nvPr/>
            </p:nvSpPr>
            <p:spPr>
              <a:xfrm>
                <a:off x="8018314" y="182180"/>
                <a:ext cx="291796" cy="310144"/>
              </a:xfrm>
              <a:custGeom>
                <a:avLst/>
                <a:gdLst/>
                <a:ahLst/>
                <a:cxnLst/>
                <a:rect l="l" t="t" r="r" b="b"/>
                <a:pathLst>
                  <a:path w="7904" h="8401" extrusionOk="0">
                    <a:moveTo>
                      <a:pt x="4316" y="499"/>
                    </a:moveTo>
                    <a:cubicBezTo>
                      <a:pt x="4643" y="499"/>
                      <a:pt x="4983" y="585"/>
                      <a:pt x="5324" y="772"/>
                    </a:cubicBezTo>
                    <a:cubicBezTo>
                      <a:pt x="6351" y="1320"/>
                      <a:pt x="7424" y="2164"/>
                      <a:pt x="7378" y="3420"/>
                    </a:cubicBezTo>
                    <a:cubicBezTo>
                      <a:pt x="7355" y="4515"/>
                      <a:pt x="6534" y="6045"/>
                      <a:pt x="5872" y="6866"/>
                    </a:cubicBezTo>
                    <a:cubicBezTo>
                      <a:pt x="5461" y="7391"/>
                      <a:pt x="4662" y="8099"/>
                      <a:pt x="3954" y="8099"/>
                    </a:cubicBezTo>
                    <a:cubicBezTo>
                      <a:pt x="3945" y="8100"/>
                      <a:pt x="3936" y="8100"/>
                      <a:pt x="3926" y="8100"/>
                    </a:cubicBezTo>
                    <a:cubicBezTo>
                      <a:pt x="3665" y="8100"/>
                      <a:pt x="3170" y="7822"/>
                      <a:pt x="2950" y="7734"/>
                    </a:cubicBezTo>
                    <a:cubicBezTo>
                      <a:pt x="2037" y="7346"/>
                      <a:pt x="257" y="6478"/>
                      <a:pt x="485" y="5246"/>
                    </a:cubicBezTo>
                    <a:cubicBezTo>
                      <a:pt x="964" y="4036"/>
                      <a:pt x="1581" y="2849"/>
                      <a:pt x="2311" y="1754"/>
                    </a:cubicBezTo>
                    <a:cubicBezTo>
                      <a:pt x="2811" y="995"/>
                      <a:pt x="3528" y="499"/>
                      <a:pt x="4316" y="499"/>
                    </a:cubicBezTo>
                    <a:close/>
                    <a:moveTo>
                      <a:pt x="3948" y="0"/>
                    </a:moveTo>
                    <a:cubicBezTo>
                      <a:pt x="2945" y="0"/>
                      <a:pt x="2457" y="1082"/>
                      <a:pt x="1969" y="1868"/>
                    </a:cubicBezTo>
                    <a:cubicBezTo>
                      <a:pt x="1291" y="2907"/>
                      <a:pt x="747" y="4013"/>
                      <a:pt x="271" y="5165"/>
                    </a:cubicBezTo>
                    <a:lnTo>
                      <a:pt x="271" y="5165"/>
                    </a:lnTo>
                    <a:cubicBezTo>
                      <a:pt x="266" y="5175"/>
                      <a:pt x="261" y="5187"/>
                      <a:pt x="257" y="5200"/>
                    </a:cubicBezTo>
                    <a:cubicBezTo>
                      <a:pt x="257" y="5200"/>
                      <a:pt x="257" y="5200"/>
                      <a:pt x="257" y="5200"/>
                    </a:cubicBezTo>
                    <a:lnTo>
                      <a:pt x="257" y="5200"/>
                    </a:lnTo>
                    <a:cubicBezTo>
                      <a:pt x="252" y="5213"/>
                      <a:pt x="251" y="5225"/>
                      <a:pt x="251" y="5237"/>
                    </a:cubicBezTo>
                    <a:lnTo>
                      <a:pt x="251" y="5237"/>
                    </a:lnTo>
                    <a:cubicBezTo>
                      <a:pt x="1" y="6887"/>
                      <a:pt x="2778" y="8282"/>
                      <a:pt x="4206" y="8396"/>
                    </a:cubicBezTo>
                    <a:cubicBezTo>
                      <a:pt x="4246" y="8399"/>
                      <a:pt x="4287" y="8401"/>
                      <a:pt x="4327" y="8401"/>
                    </a:cubicBezTo>
                    <a:cubicBezTo>
                      <a:pt x="6132" y="8401"/>
                      <a:pt x="7339" y="4962"/>
                      <a:pt x="7607" y="3488"/>
                    </a:cubicBezTo>
                    <a:cubicBezTo>
                      <a:pt x="7903" y="1776"/>
                      <a:pt x="5758" y="270"/>
                      <a:pt x="4183" y="19"/>
                    </a:cubicBezTo>
                    <a:cubicBezTo>
                      <a:pt x="4102" y="6"/>
                      <a:pt x="4024" y="0"/>
                      <a:pt x="394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244" name="Google Shape;1244;p33"/>
            <p:cNvGrpSpPr/>
            <p:nvPr/>
          </p:nvGrpSpPr>
          <p:grpSpPr>
            <a:xfrm rot="5400000">
              <a:off x="572203" y="3830065"/>
              <a:ext cx="479274" cy="654882"/>
              <a:chOff x="8007387" y="97712"/>
              <a:chExt cx="370984" cy="506914"/>
            </a:xfrm>
          </p:grpSpPr>
          <p:sp>
            <p:nvSpPr>
              <p:cNvPr id="1245" name="Google Shape;1245;p33"/>
              <p:cNvSpPr/>
              <p:nvPr/>
            </p:nvSpPr>
            <p:spPr>
              <a:xfrm>
                <a:off x="8187913" y="102142"/>
                <a:ext cx="190457" cy="143941"/>
              </a:xfrm>
              <a:custGeom>
                <a:avLst/>
                <a:gdLst/>
                <a:ahLst/>
                <a:cxnLst/>
                <a:rect l="l" t="t" r="r" b="b"/>
                <a:pathLst>
                  <a:path w="5159" h="3899" extrusionOk="0">
                    <a:moveTo>
                      <a:pt x="846" y="1"/>
                    </a:moveTo>
                    <a:cubicBezTo>
                      <a:pt x="388" y="1"/>
                      <a:pt x="0" y="536"/>
                      <a:pt x="91" y="1411"/>
                    </a:cubicBezTo>
                    <a:cubicBezTo>
                      <a:pt x="228" y="2575"/>
                      <a:pt x="935" y="3899"/>
                      <a:pt x="935" y="3899"/>
                    </a:cubicBezTo>
                    <a:cubicBezTo>
                      <a:pt x="2488" y="2940"/>
                      <a:pt x="5158" y="1297"/>
                      <a:pt x="4063" y="452"/>
                    </a:cubicBezTo>
                    <a:cubicBezTo>
                      <a:pt x="3838" y="271"/>
                      <a:pt x="3600" y="201"/>
                      <a:pt x="3367" y="201"/>
                    </a:cubicBezTo>
                    <a:cubicBezTo>
                      <a:pt x="2984" y="201"/>
                      <a:pt x="2612" y="390"/>
                      <a:pt x="2328" y="589"/>
                    </a:cubicBezTo>
                    <a:cubicBezTo>
                      <a:pt x="2231" y="659"/>
                      <a:pt x="2122" y="692"/>
                      <a:pt x="2013" y="692"/>
                    </a:cubicBezTo>
                    <a:cubicBezTo>
                      <a:pt x="1837" y="692"/>
                      <a:pt x="1664" y="607"/>
                      <a:pt x="1552" y="452"/>
                    </a:cubicBezTo>
                    <a:cubicBezTo>
                      <a:pt x="1335" y="142"/>
                      <a:pt x="1081" y="1"/>
                      <a:pt x="8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6" name="Google Shape;1246;p33"/>
              <p:cNvSpPr/>
              <p:nvPr/>
            </p:nvSpPr>
            <p:spPr>
              <a:xfrm>
                <a:off x="8191236" y="118829"/>
                <a:ext cx="187135" cy="127255"/>
              </a:xfrm>
              <a:custGeom>
                <a:avLst/>
                <a:gdLst/>
                <a:ahLst/>
                <a:cxnLst/>
                <a:rect l="l" t="t" r="r" b="b"/>
                <a:pathLst>
                  <a:path w="5069" h="3447" extrusionOk="0">
                    <a:moveTo>
                      <a:pt x="3973" y="0"/>
                    </a:moveTo>
                    <a:lnTo>
                      <a:pt x="3973" y="0"/>
                    </a:lnTo>
                    <a:cubicBezTo>
                      <a:pt x="4201" y="708"/>
                      <a:pt x="2626" y="1826"/>
                      <a:pt x="1987" y="1986"/>
                    </a:cubicBezTo>
                    <a:cubicBezTo>
                      <a:pt x="1799" y="2035"/>
                      <a:pt x="1601" y="2051"/>
                      <a:pt x="1416" y="2051"/>
                    </a:cubicBezTo>
                    <a:cubicBezTo>
                      <a:pt x="993" y="2051"/>
                      <a:pt x="640" y="1963"/>
                      <a:pt x="640" y="1963"/>
                    </a:cubicBezTo>
                    <a:cubicBezTo>
                      <a:pt x="229" y="1552"/>
                      <a:pt x="1" y="959"/>
                      <a:pt x="1" y="959"/>
                    </a:cubicBezTo>
                    <a:lnTo>
                      <a:pt x="1" y="959"/>
                    </a:lnTo>
                    <a:cubicBezTo>
                      <a:pt x="138" y="2123"/>
                      <a:pt x="845" y="3447"/>
                      <a:pt x="845" y="3447"/>
                    </a:cubicBezTo>
                    <a:cubicBezTo>
                      <a:pt x="2398" y="2488"/>
                      <a:pt x="5068" y="845"/>
                      <a:pt x="3973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7" name="Google Shape;1247;p33"/>
              <p:cNvSpPr/>
              <p:nvPr/>
            </p:nvSpPr>
            <p:spPr>
              <a:xfrm>
                <a:off x="8197992" y="108308"/>
                <a:ext cx="36253" cy="43378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75" extrusionOk="0">
                    <a:moveTo>
                      <a:pt x="558" y="1"/>
                    </a:moveTo>
                    <a:cubicBezTo>
                      <a:pt x="468" y="1"/>
                      <a:pt x="375" y="34"/>
                      <a:pt x="297" y="103"/>
                    </a:cubicBezTo>
                    <a:cubicBezTo>
                      <a:pt x="92" y="262"/>
                      <a:pt x="1" y="605"/>
                      <a:pt x="23" y="833"/>
                    </a:cubicBezTo>
                    <a:cubicBezTo>
                      <a:pt x="56" y="998"/>
                      <a:pt x="101" y="1174"/>
                      <a:pt x="226" y="1174"/>
                    </a:cubicBezTo>
                    <a:cubicBezTo>
                      <a:pt x="275" y="1174"/>
                      <a:pt x="335" y="1148"/>
                      <a:pt x="411" y="1084"/>
                    </a:cubicBezTo>
                    <a:cubicBezTo>
                      <a:pt x="685" y="833"/>
                      <a:pt x="982" y="513"/>
                      <a:pt x="891" y="262"/>
                    </a:cubicBezTo>
                    <a:cubicBezTo>
                      <a:pt x="848" y="92"/>
                      <a:pt x="708" y="1"/>
                      <a:pt x="558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8" name="Google Shape;1248;p33"/>
              <p:cNvSpPr/>
              <p:nvPr/>
            </p:nvSpPr>
            <p:spPr>
              <a:xfrm>
                <a:off x="8173553" y="97712"/>
                <a:ext cx="188944" cy="152617"/>
              </a:xfrm>
              <a:custGeom>
                <a:avLst/>
                <a:gdLst/>
                <a:ahLst/>
                <a:cxnLst/>
                <a:rect l="l" t="t" r="r" b="b"/>
                <a:pathLst>
                  <a:path w="5118" h="4134" extrusionOk="0">
                    <a:moveTo>
                      <a:pt x="1242" y="249"/>
                    </a:moveTo>
                    <a:cubicBezTo>
                      <a:pt x="1321" y="249"/>
                      <a:pt x="1409" y="265"/>
                      <a:pt x="1507" y="298"/>
                    </a:cubicBezTo>
                    <a:cubicBezTo>
                      <a:pt x="1712" y="390"/>
                      <a:pt x="1804" y="641"/>
                      <a:pt x="1986" y="778"/>
                    </a:cubicBezTo>
                    <a:cubicBezTo>
                      <a:pt x="2122" y="862"/>
                      <a:pt x="2270" y="909"/>
                      <a:pt x="2421" y="909"/>
                    </a:cubicBezTo>
                    <a:cubicBezTo>
                      <a:pt x="2474" y="909"/>
                      <a:pt x="2527" y="903"/>
                      <a:pt x="2580" y="892"/>
                    </a:cubicBezTo>
                    <a:cubicBezTo>
                      <a:pt x="2740" y="869"/>
                      <a:pt x="2831" y="755"/>
                      <a:pt x="2945" y="686"/>
                    </a:cubicBezTo>
                    <a:cubicBezTo>
                      <a:pt x="3172" y="567"/>
                      <a:pt x="3543" y="448"/>
                      <a:pt x="3875" y="448"/>
                    </a:cubicBezTo>
                    <a:cubicBezTo>
                      <a:pt x="4243" y="448"/>
                      <a:pt x="4564" y="595"/>
                      <a:pt x="4588" y="1051"/>
                    </a:cubicBezTo>
                    <a:cubicBezTo>
                      <a:pt x="4611" y="1485"/>
                      <a:pt x="4086" y="1919"/>
                      <a:pt x="3812" y="2170"/>
                    </a:cubicBezTo>
                    <a:cubicBezTo>
                      <a:pt x="3069" y="2826"/>
                      <a:pt x="2221" y="3335"/>
                      <a:pt x="1388" y="3859"/>
                    </a:cubicBezTo>
                    <a:lnTo>
                      <a:pt x="1388" y="3859"/>
                    </a:lnTo>
                    <a:cubicBezTo>
                      <a:pt x="973" y="3100"/>
                      <a:pt x="594" y="2180"/>
                      <a:pt x="594" y="1303"/>
                    </a:cubicBezTo>
                    <a:cubicBezTo>
                      <a:pt x="594" y="887"/>
                      <a:pt x="731" y="249"/>
                      <a:pt x="1242" y="249"/>
                    </a:cubicBezTo>
                    <a:close/>
                    <a:moveTo>
                      <a:pt x="1276" y="0"/>
                    </a:moveTo>
                    <a:cubicBezTo>
                      <a:pt x="913" y="0"/>
                      <a:pt x="656" y="244"/>
                      <a:pt x="503" y="572"/>
                    </a:cubicBezTo>
                    <a:cubicBezTo>
                      <a:pt x="1" y="1622"/>
                      <a:pt x="731" y="3129"/>
                      <a:pt x="1233" y="4087"/>
                    </a:cubicBezTo>
                    <a:cubicBezTo>
                      <a:pt x="1253" y="4120"/>
                      <a:pt x="1284" y="4134"/>
                      <a:pt x="1316" y="4134"/>
                    </a:cubicBezTo>
                    <a:cubicBezTo>
                      <a:pt x="1323" y="4134"/>
                      <a:pt x="1329" y="4133"/>
                      <a:pt x="1335" y="4132"/>
                    </a:cubicBezTo>
                    <a:lnTo>
                      <a:pt x="1335" y="4132"/>
                    </a:lnTo>
                    <a:cubicBezTo>
                      <a:pt x="1354" y="4130"/>
                      <a:pt x="1373" y="4123"/>
                      <a:pt x="1393" y="4110"/>
                    </a:cubicBezTo>
                    <a:cubicBezTo>
                      <a:pt x="2466" y="3448"/>
                      <a:pt x="3995" y="2718"/>
                      <a:pt x="4657" y="1576"/>
                    </a:cubicBezTo>
                    <a:cubicBezTo>
                      <a:pt x="5117" y="766"/>
                      <a:pt x="4434" y="224"/>
                      <a:pt x="3697" y="224"/>
                    </a:cubicBezTo>
                    <a:cubicBezTo>
                      <a:pt x="3521" y="224"/>
                      <a:pt x="3341" y="255"/>
                      <a:pt x="3173" y="321"/>
                    </a:cubicBezTo>
                    <a:cubicBezTo>
                      <a:pt x="3059" y="367"/>
                      <a:pt x="2945" y="458"/>
                      <a:pt x="2831" y="481"/>
                    </a:cubicBezTo>
                    <a:cubicBezTo>
                      <a:pt x="2704" y="528"/>
                      <a:pt x="2591" y="551"/>
                      <a:pt x="2485" y="551"/>
                    </a:cubicBezTo>
                    <a:cubicBezTo>
                      <a:pt x="2283" y="551"/>
                      <a:pt x="2104" y="470"/>
                      <a:pt x="1895" y="321"/>
                    </a:cubicBezTo>
                    <a:cubicBezTo>
                      <a:pt x="1712" y="207"/>
                      <a:pt x="1576" y="47"/>
                      <a:pt x="1324" y="1"/>
                    </a:cubicBezTo>
                    <a:cubicBezTo>
                      <a:pt x="1308" y="1"/>
                      <a:pt x="1292" y="0"/>
                      <a:pt x="12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49" name="Google Shape;1249;p33"/>
              <p:cNvSpPr/>
              <p:nvPr/>
            </p:nvSpPr>
            <p:spPr>
              <a:xfrm>
                <a:off x="8007387" y="428899"/>
                <a:ext cx="164910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4467" h="4662" extrusionOk="0">
                    <a:moveTo>
                      <a:pt x="3246" y="1"/>
                    </a:moveTo>
                    <a:cubicBezTo>
                      <a:pt x="3246" y="1"/>
                      <a:pt x="1808" y="457"/>
                      <a:pt x="918" y="1211"/>
                    </a:cubicBezTo>
                    <a:cubicBezTo>
                      <a:pt x="0" y="2003"/>
                      <a:pt x="169" y="2949"/>
                      <a:pt x="1041" y="2949"/>
                    </a:cubicBezTo>
                    <a:cubicBezTo>
                      <a:pt x="1123" y="2949"/>
                      <a:pt x="1212" y="2940"/>
                      <a:pt x="1306" y="2922"/>
                    </a:cubicBezTo>
                    <a:cubicBezTo>
                      <a:pt x="1345" y="2914"/>
                      <a:pt x="1384" y="2909"/>
                      <a:pt x="1422" y="2909"/>
                    </a:cubicBezTo>
                    <a:cubicBezTo>
                      <a:pt x="1676" y="2909"/>
                      <a:pt x="1908" y="3098"/>
                      <a:pt x="1968" y="3356"/>
                    </a:cubicBezTo>
                    <a:cubicBezTo>
                      <a:pt x="2059" y="3881"/>
                      <a:pt x="2356" y="4589"/>
                      <a:pt x="3109" y="4657"/>
                    </a:cubicBezTo>
                    <a:cubicBezTo>
                      <a:pt x="3140" y="4660"/>
                      <a:pt x="3169" y="4662"/>
                      <a:pt x="3198" y="4662"/>
                    </a:cubicBezTo>
                    <a:cubicBezTo>
                      <a:pt x="4467" y="4662"/>
                      <a:pt x="3693" y="1720"/>
                      <a:pt x="3246" y="1"/>
                    </a:cubicBezTo>
                    <a:close/>
                  </a:path>
                </a:pathLst>
              </a:custGeom>
              <a:solidFill>
                <a:srgbClr val="00A8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0" name="Google Shape;1250;p33"/>
              <p:cNvSpPr/>
              <p:nvPr/>
            </p:nvSpPr>
            <p:spPr>
              <a:xfrm>
                <a:off x="8007387" y="428899"/>
                <a:ext cx="164910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4467" h="4662" extrusionOk="0">
                    <a:moveTo>
                      <a:pt x="3246" y="1"/>
                    </a:moveTo>
                    <a:cubicBezTo>
                      <a:pt x="3246" y="1"/>
                      <a:pt x="1808" y="457"/>
                      <a:pt x="918" y="1211"/>
                    </a:cubicBezTo>
                    <a:cubicBezTo>
                      <a:pt x="0" y="2003"/>
                      <a:pt x="169" y="2949"/>
                      <a:pt x="1041" y="2949"/>
                    </a:cubicBezTo>
                    <a:cubicBezTo>
                      <a:pt x="1123" y="2949"/>
                      <a:pt x="1212" y="2940"/>
                      <a:pt x="1306" y="2922"/>
                    </a:cubicBezTo>
                    <a:cubicBezTo>
                      <a:pt x="1345" y="2914"/>
                      <a:pt x="1384" y="2909"/>
                      <a:pt x="1422" y="2909"/>
                    </a:cubicBezTo>
                    <a:cubicBezTo>
                      <a:pt x="1676" y="2909"/>
                      <a:pt x="1908" y="3098"/>
                      <a:pt x="1968" y="3356"/>
                    </a:cubicBezTo>
                    <a:cubicBezTo>
                      <a:pt x="2059" y="3881"/>
                      <a:pt x="2356" y="4589"/>
                      <a:pt x="3109" y="4657"/>
                    </a:cubicBezTo>
                    <a:cubicBezTo>
                      <a:pt x="3140" y="4660"/>
                      <a:pt x="3169" y="4662"/>
                      <a:pt x="3198" y="4662"/>
                    </a:cubicBezTo>
                    <a:cubicBezTo>
                      <a:pt x="4467" y="4662"/>
                      <a:pt x="3693" y="1720"/>
                      <a:pt x="3246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1" name="Google Shape;1251;p33"/>
              <p:cNvSpPr/>
              <p:nvPr/>
            </p:nvSpPr>
            <p:spPr>
              <a:xfrm>
                <a:off x="8069925" y="428899"/>
                <a:ext cx="102372" cy="172109"/>
              </a:xfrm>
              <a:custGeom>
                <a:avLst/>
                <a:gdLst/>
                <a:ahLst/>
                <a:cxnLst/>
                <a:rect l="l" t="t" r="r" b="b"/>
                <a:pathLst>
                  <a:path w="2773" h="4662" extrusionOk="0">
                    <a:moveTo>
                      <a:pt x="1552" y="1"/>
                    </a:moveTo>
                    <a:lnTo>
                      <a:pt x="1552" y="1"/>
                    </a:lnTo>
                    <a:cubicBezTo>
                      <a:pt x="1552" y="1"/>
                      <a:pt x="776" y="252"/>
                      <a:pt x="0" y="686"/>
                    </a:cubicBezTo>
                    <a:cubicBezTo>
                      <a:pt x="411" y="1074"/>
                      <a:pt x="936" y="1484"/>
                      <a:pt x="1415" y="1713"/>
                    </a:cubicBezTo>
                    <a:cubicBezTo>
                      <a:pt x="1415" y="1713"/>
                      <a:pt x="1940" y="2808"/>
                      <a:pt x="1598" y="3516"/>
                    </a:cubicBezTo>
                    <a:cubicBezTo>
                      <a:pt x="1476" y="3777"/>
                      <a:pt x="1268" y="3859"/>
                      <a:pt x="1055" y="3859"/>
                    </a:cubicBezTo>
                    <a:cubicBezTo>
                      <a:pt x="711" y="3859"/>
                      <a:pt x="357" y="3644"/>
                      <a:pt x="342" y="3630"/>
                    </a:cubicBezTo>
                    <a:lnTo>
                      <a:pt x="342" y="3630"/>
                    </a:lnTo>
                    <a:cubicBezTo>
                      <a:pt x="479" y="4109"/>
                      <a:pt x="776" y="4589"/>
                      <a:pt x="1415" y="4657"/>
                    </a:cubicBezTo>
                    <a:cubicBezTo>
                      <a:pt x="1446" y="4660"/>
                      <a:pt x="1475" y="4662"/>
                      <a:pt x="1504" y="4662"/>
                    </a:cubicBezTo>
                    <a:cubicBezTo>
                      <a:pt x="2773" y="4662"/>
                      <a:pt x="1999" y="1720"/>
                      <a:pt x="1552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2" name="Google Shape;1252;p33"/>
              <p:cNvSpPr/>
              <p:nvPr/>
            </p:nvSpPr>
            <p:spPr>
              <a:xfrm>
                <a:off x="8027765" y="475821"/>
                <a:ext cx="31232" cy="51980"/>
              </a:xfrm>
              <a:custGeom>
                <a:avLst/>
                <a:gdLst/>
                <a:ahLst/>
                <a:cxnLst/>
                <a:rect l="l" t="t" r="r" b="b"/>
                <a:pathLst>
                  <a:path w="846" h="1408" extrusionOk="0">
                    <a:moveTo>
                      <a:pt x="744" y="0"/>
                    </a:moveTo>
                    <a:cubicBezTo>
                      <a:pt x="641" y="0"/>
                      <a:pt x="398" y="144"/>
                      <a:pt x="298" y="305"/>
                    </a:cubicBezTo>
                    <a:cubicBezTo>
                      <a:pt x="46" y="693"/>
                      <a:pt x="1" y="1035"/>
                      <a:pt x="138" y="1218"/>
                    </a:cubicBezTo>
                    <a:cubicBezTo>
                      <a:pt x="204" y="1301"/>
                      <a:pt x="415" y="1408"/>
                      <a:pt x="569" y="1408"/>
                    </a:cubicBezTo>
                    <a:cubicBezTo>
                      <a:pt x="627" y="1408"/>
                      <a:pt x="677" y="1392"/>
                      <a:pt x="708" y="1355"/>
                    </a:cubicBezTo>
                    <a:cubicBezTo>
                      <a:pt x="823" y="1195"/>
                      <a:pt x="845" y="54"/>
                      <a:pt x="777" y="8"/>
                    </a:cubicBezTo>
                    <a:cubicBezTo>
                      <a:pt x="769" y="3"/>
                      <a:pt x="758" y="0"/>
                      <a:pt x="744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3" name="Google Shape;1253;p33"/>
              <p:cNvSpPr/>
              <p:nvPr/>
            </p:nvSpPr>
            <p:spPr>
              <a:xfrm>
                <a:off x="8011780" y="424469"/>
                <a:ext cx="157490" cy="180157"/>
              </a:xfrm>
              <a:custGeom>
                <a:avLst/>
                <a:gdLst/>
                <a:ahLst/>
                <a:cxnLst/>
                <a:rect l="l" t="t" r="r" b="b"/>
                <a:pathLst>
                  <a:path w="4266" h="4880" extrusionOk="0">
                    <a:moveTo>
                      <a:pt x="3047" y="274"/>
                    </a:moveTo>
                    <a:cubicBezTo>
                      <a:pt x="3289" y="1189"/>
                      <a:pt x="3542" y="2106"/>
                      <a:pt x="3629" y="3042"/>
                    </a:cubicBezTo>
                    <a:cubicBezTo>
                      <a:pt x="3675" y="3430"/>
                      <a:pt x="3743" y="4047"/>
                      <a:pt x="3538" y="4389"/>
                    </a:cubicBezTo>
                    <a:cubicBezTo>
                      <a:pt x="3408" y="4584"/>
                      <a:pt x="3240" y="4661"/>
                      <a:pt x="3065" y="4661"/>
                    </a:cubicBezTo>
                    <a:cubicBezTo>
                      <a:pt x="2748" y="4661"/>
                      <a:pt x="2405" y="4411"/>
                      <a:pt x="2214" y="4161"/>
                    </a:cubicBezTo>
                    <a:cubicBezTo>
                      <a:pt x="2032" y="3887"/>
                      <a:pt x="2054" y="3613"/>
                      <a:pt x="1917" y="3339"/>
                    </a:cubicBezTo>
                    <a:cubicBezTo>
                      <a:pt x="1803" y="3157"/>
                      <a:pt x="1735" y="3042"/>
                      <a:pt x="1529" y="2974"/>
                    </a:cubicBezTo>
                    <a:cubicBezTo>
                      <a:pt x="1450" y="2940"/>
                      <a:pt x="1375" y="2934"/>
                      <a:pt x="1298" y="2934"/>
                    </a:cubicBezTo>
                    <a:cubicBezTo>
                      <a:pt x="1260" y="2934"/>
                      <a:pt x="1221" y="2935"/>
                      <a:pt x="1180" y="2935"/>
                    </a:cubicBezTo>
                    <a:cubicBezTo>
                      <a:pt x="1139" y="2935"/>
                      <a:pt x="1096" y="2934"/>
                      <a:pt x="1050" y="2928"/>
                    </a:cubicBezTo>
                    <a:cubicBezTo>
                      <a:pt x="0" y="2769"/>
                      <a:pt x="320" y="1970"/>
                      <a:pt x="776" y="1513"/>
                    </a:cubicBezTo>
                    <a:cubicBezTo>
                      <a:pt x="1361" y="928"/>
                      <a:pt x="2255" y="528"/>
                      <a:pt x="3047" y="274"/>
                    </a:cubicBezTo>
                    <a:close/>
                    <a:moveTo>
                      <a:pt x="3140" y="1"/>
                    </a:moveTo>
                    <a:cubicBezTo>
                      <a:pt x="3128" y="1"/>
                      <a:pt x="3117" y="3"/>
                      <a:pt x="3104" y="7"/>
                    </a:cubicBezTo>
                    <a:cubicBezTo>
                      <a:pt x="2077" y="349"/>
                      <a:pt x="434" y="965"/>
                      <a:pt x="114" y="2107"/>
                    </a:cubicBezTo>
                    <a:cubicBezTo>
                      <a:pt x="23" y="2472"/>
                      <a:pt x="91" y="2837"/>
                      <a:pt x="434" y="3042"/>
                    </a:cubicBezTo>
                    <a:cubicBezTo>
                      <a:pt x="559" y="3122"/>
                      <a:pt x="679" y="3134"/>
                      <a:pt x="802" y="3134"/>
                    </a:cubicBezTo>
                    <a:cubicBezTo>
                      <a:pt x="851" y="3134"/>
                      <a:pt x="900" y="3132"/>
                      <a:pt x="951" y="3132"/>
                    </a:cubicBezTo>
                    <a:cubicBezTo>
                      <a:pt x="1027" y="3132"/>
                      <a:pt x="1105" y="3136"/>
                      <a:pt x="1187" y="3157"/>
                    </a:cubicBezTo>
                    <a:cubicBezTo>
                      <a:pt x="1758" y="3294"/>
                      <a:pt x="1735" y="3773"/>
                      <a:pt x="1963" y="4184"/>
                    </a:cubicBezTo>
                    <a:cubicBezTo>
                      <a:pt x="2189" y="4582"/>
                      <a:pt x="2646" y="4880"/>
                      <a:pt x="3061" y="4880"/>
                    </a:cubicBezTo>
                    <a:cubicBezTo>
                      <a:pt x="3360" y="4880"/>
                      <a:pt x="3636" y="4726"/>
                      <a:pt x="3789" y="4343"/>
                    </a:cubicBezTo>
                    <a:cubicBezTo>
                      <a:pt x="4265" y="3142"/>
                      <a:pt x="3548" y="1287"/>
                      <a:pt x="3247" y="121"/>
                    </a:cubicBezTo>
                    <a:lnTo>
                      <a:pt x="3247" y="121"/>
                    </a:lnTo>
                    <a:cubicBezTo>
                      <a:pt x="3244" y="61"/>
                      <a:pt x="3202" y="1"/>
                      <a:pt x="314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4" name="Google Shape;1254;p33"/>
              <p:cNvSpPr/>
              <p:nvPr/>
            </p:nvSpPr>
            <p:spPr>
              <a:xfrm>
                <a:off x="8026916" y="185281"/>
                <a:ext cx="273079" cy="304016"/>
              </a:xfrm>
              <a:custGeom>
                <a:avLst/>
                <a:gdLst/>
                <a:ahLst/>
                <a:cxnLst/>
                <a:rect l="l" t="t" r="r" b="b"/>
                <a:pathLst>
                  <a:path w="7397" h="8235" extrusionOk="0">
                    <a:moveTo>
                      <a:pt x="3647" y="0"/>
                    </a:moveTo>
                    <a:cubicBezTo>
                      <a:pt x="3330" y="0"/>
                      <a:pt x="3022" y="155"/>
                      <a:pt x="2831" y="414"/>
                    </a:cubicBezTo>
                    <a:cubicBezTo>
                      <a:pt x="1325" y="2354"/>
                      <a:pt x="503" y="4226"/>
                      <a:pt x="138" y="5139"/>
                    </a:cubicBezTo>
                    <a:cubicBezTo>
                      <a:pt x="1" y="5504"/>
                      <a:pt x="69" y="5938"/>
                      <a:pt x="343" y="6212"/>
                    </a:cubicBezTo>
                    <a:cubicBezTo>
                      <a:pt x="1576" y="7444"/>
                      <a:pt x="3128" y="7992"/>
                      <a:pt x="3973" y="8198"/>
                    </a:cubicBezTo>
                    <a:cubicBezTo>
                      <a:pt x="4057" y="8222"/>
                      <a:pt x="4143" y="8234"/>
                      <a:pt x="4228" y="8234"/>
                    </a:cubicBezTo>
                    <a:cubicBezTo>
                      <a:pt x="4532" y="8234"/>
                      <a:pt x="4826" y="8082"/>
                      <a:pt x="5023" y="7832"/>
                    </a:cubicBezTo>
                    <a:cubicBezTo>
                      <a:pt x="6757" y="5641"/>
                      <a:pt x="7214" y="3769"/>
                      <a:pt x="7351" y="2902"/>
                    </a:cubicBezTo>
                    <a:cubicBezTo>
                      <a:pt x="7396" y="2583"/>
                      <a:pt x="7282" y="2263"/>
                      <a:pt x="7054" y="2012"/>
                    </a:cubicBezTo>
                    <a:cubicBezTo>
                      <a:pt x="5913" y="848"/>
                      <a:pt x="4680" y="300"/>
                      <a:pt x="3950" y="49"/>
                    </a:cubicBezTo>
                    <a:cubicBezTo>
                      <a:pt x="3850" y="16"/>
                      <a:pt x="3748" y="0"/>
                      <a:pt x="3647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5" name="Google Shape;1255;p33"/>
              <p:cNvSpPr/>
              <p:nvPr/>
            </p:nvSpPr>
            <p:spPr>
              <a:xfrm>
                <a:off x="8059810" y="240214"/>
                <a:ext cx="211537" cy="235792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6387" extrusionOk="0">
                    <a:moveTo>
                      <a:pt x="2808" y="1"/>
                    </a:moveTo>
                    <a:cubicBezTo>
                      <a:pt x="2570" y="1"/>
                      <a:pt x="2343" y="116"/>
                      <a:pt x="2191" y="319"/>
                    </a:cubicBezTo>
                    <a:cubicBezTo>
                      <a:pt x="1027" y="1825"/>
                      <a:pt x="388" y="3263"/>
                      <a:pt x="114" y="3993"/>
                    </a:cubicBezTo>
                    <a:cubicBezTo>
                      <a:pt x="0" y="4267"/>
                      <a:pt x="46" y="4587"/>
                      <a:pt x="274" y="4815"/>
                    </a:cubicBezTo>
                    <a:cubicBezTo>
                      <a:pt x="1210" y="5774"/>
                      <a:pt x="2420" y="6207"/>
                      <a:pt x="3082" y="6367"/>
                    </a:cubicBezTo>
                    <a:cubicBezTo>
                      <a:pt x="3139" y="6380"/>
                      <a:pt x="3196" y="6387"/>
                      <a:pt x="3254" y="6387"/>
                    </a:cubicBezTo>
                    <a:cubicBezTo>
                      <a:pt x="3497" y="6387"/>
                      <a:pt x="3737" y="6273"/>
                      <a:pt x="3903" y="6070"/>
                    </a:cubicBezTo>
                    <a:cubicBezTo>
                      <a:pt x="5227" y="4381"/>
                      <a:pt x="5592" y="2921"/>
                      <a:pt x="5706" y="2236"/>
                    </a:cubicBezTo>
                    <a:cubicBezTo>
                      <a:pt x="5729" y="1985"/>
                      <a:pt x="5661" y="1734"/>
                      <a:pt x="5478" y="1551"/>
                    </a:cubicBezTo>
                    <a:cubicBezTo>
                      <a:pt x="4565" y="661"/>
                      <a:pt x="3629" y="227"/>
                      <a:pt x="3059" y="45"/>
                    </a:cubicBezTo>
                    <a:cubicBezTo>
                      <a:pt x="2976" y="15"/>
                      <a:pt x="2891" y="1"/>
                      <a:pt x="28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6" name="Google Shape;1256;p33"/>
              <p:cNvSpPr/>
              <p:nvPr/>
            </p:nvSpPr>
            <p:spPr>
              <a:xfrm>
                <a:off x="8039579" y="292415"/>
                <a:ext cx="258718" cy="196881"/>
              </a:xfrm>
              <a:custGeom>
                <a:avLst/>
                <a:gdLst/>
                <a:ahLst/>
                <a:cxnLst/>
                <a:rect l="l" t="t" r="r" b="b"/>
                <a:pathLst>
                  <a:path w="7008" h="5333" extrusionOk="0">
                    <a:moveTo>
                      <a:pt x="7008" y="0"/>
                    </a:moveTo>
                    <a:lnTo>
                      <a:pt x="7008" y="0"/>
                    </a:lnTo>
                    <a:cubicBezTo>
                      <a:pt x="7007" y="1"/>
                      <a:pt x="4908" y="3310"/>
                      <a:pt x="3493" y="3835"/>
                    </a:cubicBezTo>
                    <a:cubicBezTo>
                      <a:pt x="3205" y="3946"/>
                      <a:pt x="2890" y="3991"/>
                      <a:pt x="2570" y="3991"/>
                    </a:cubicBezTo>
                    <a:cubicBezTo>
                      <a:pt x="1319" y="3991"/>
                      <a:pt x="1" y="3310"/>
                      <a:pt x="0" y="3310"/>
                    </a:cubicBezTo>
                    <a:lnTo>
                      <a:pt x="0" y="3310"/>
                    </a:lnTo>
                    <a:cubicBezTo>
                      <a:pt x="1233" y="4542"/>
                      <a:pt x="2785" y="5090"/>
                      <a:pt x="3630" y="5296"/>
                    </a:cubicBezTo>
                    <a:cubicBezTo>
                      <a:pt x="3714" y="5320"/>
                      <a:pt x="3800" y="5332"/>
                      <a:pt x="3885" y="5332"/>
                    </a:cubicBezTo>
                    <a:cubicBezTo>
                      <a:pt x="4189" y="5332"/>
                      <a:pt x="4483" y="5180"/>
                      <a:pt x="4680" y="4930"/>
                    </a:cubicBezTo>
                    <a:cubicBezTo>
                      <a:pt x="6414" y="2739"/>
                      <a:pt x="6871" y="867"/>
                      <a:pt x="70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7" name="Google Shape;1257;p33"/>
              <p:cNvSpPr/>
              <p:nvPr/>
            </p:nvSpPr>
            <p:spPr>
              <a:xfrm>
                <a:off x="8094771" y="212747"/>
                <a:ext cx="132312" cy="77601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102" extrusionOk="0">
                    <a:moveTo>
                      <a:pt x="1790" y="1"/>
                    </a:moveTo>
                    <a:cubicBezTo>
                      <a:pt x="1688" y="1"/>
                      <a:pt x="1596" y="12"/>
                      <a:pt x="1518" y="35"/>
                    </a:cubicBezTo>
                    <a:cubicBezTo>
                      <a:pt x="1085" y="172"/>
                      <a:pt x="103" y="1542"/>
                      <a:pt x="12" y="2021"/>
                    </a:cubicBezTo>
                    <a:cubicBezTo>
                      <a:pt x="1" y="2077"/>
                      <a:pt x="43" y="2102"/>
                      <a:pt x="127" y="2102"/>
                    </a:cubicBezTo>
                    <a:cubicBezTo>
                      <a:pt x="725" y="2102"/>
                      <a:pt x="3424" y="832"/>
                      <a:pt x="3504" y="652"/>
                    </a:cubicBezTo>
                    <a:cubicBezTo>
                      <a:pt x="3583" y="473"/>
                      <a:pt x="2472" y="1"/>
                      <a:pt x="1790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58" name="Google Shape;1258;p33"/>
              <p:cNvSpPr/>
              <p:nvPr/>
            </p:nvSpPr>
            <p:spPr>
              <a:xfrm>
                <a:off x="8018314" y="182180"/>
                <a:ext cx="291796" cy="310144"/>
              </a:xfrm>
              <a:custGeom>
                <a:avLst/>
                <a:gdLst/>
                <a:ahLst/>
                <a:cxnLst/>
                <a:rect l="l" t="t" r="r" b="b"/>
                <a:pathLst>
                  <a:path w="7904" h="8401" extrusionOk="0">
                    <a:moveTo>
                      <a:pt x="4316" y="499"/>
                    </a:moveTo>
                    <a:cubicBezTo>
                      <a:pt x="4643" y="499"/>
                      <a:pt x="4983" y="585"/>
                      <a:pt x="5324" y="772"/>
                    </a:cubicBezTo>
                    <a:cubicBezTo>
                      <a:pt x="6351" y="1320"/>
                      <a:pt x="7424" y="2164"/>
                      <a:pt x="7378" y="3420"/>
                    </a:cubicBezTo>
                    <a:cubicBezTo>
                      <a:pt x="7355" y="4515"/>
                      <a:pt x="6534" y="6045"/>
                      <a:pt x="5872" y="6866"/>
                    </a:cubicBezTo>
                    <a:cubicBezTo>
                      <a:pt x="5461" y="7391"/>
                      <a:pt x="4662" y="8099"/>
                      <a:pt x="3954" y="8099"/>
                    </a:cubicBezTo>
                    <a:cubicBezTo>
                      <a:pt x="3945" y="8100"/>
                      <a:pt x="3936" y="8100"/>
                      <a:pt x="3926" y="8100"/>
                    </a:cubicBezTo>
                    <a:cubicBezTo>
                      <a:pt x="3665" y="8100"/>
                      <a:pt x="3170" y="7822"/>
                      <a:pt x="2950" y="7734"/>
                    </a:cubicBezTo>
                    <a:cubicBezTo>
                      <a:pt x="2037" y="7346"/>
                      <a:pt x="257" y="6478"/>
                      <a:pt x="485" y="5246"/>
                    </a:cubicBezTo>
                    <a:cubicBezTo>
                      <a:pt x="964" y="4036"/>
                      <a:pt x="1581" y="2849"/>
                      <a:pt x="2311" y="1754"/>
                    </a:cubicBezTo>
                    <a:cubicBezTo>
                      <a:pt x="2811" y="995"/>
                      <a:pt x="3528" y="499"/>
                      <a:pt x="4316" y="499"/>
                    </a:cubicBezTo>
                    <a:close/>
                    <a:moveTo>
                      <a:pt x="3948" y="0"/>
                    </a:moveTo>
                    <a:cubicBezTo>
                      <a:pt x="2945" y="0"/>
                      <a:pt x="2457" y="1082"/>
                      <a:pt x="1969" y="1868"/>
                    </a:cubicBezTo>
                    <a:cubicBezTo>
                      <a:pt x="1291" y="2907"/>
                      <a:pt x="747" y="4013"/>
                      <a:pt x="271" y="5165"/>
                    </a:cubicBezTo>
                    <a:lnTo>
                      <a:pt x="271" y="5165"/>
                    </a:lnTo>
                    <a:cubicBezTo>
                      <a:pt x="266" y="5175"/>
                      <a:pt x="261" y="5187"/>
                      <a:pt x="257" y="5200"/>
                    </a:cubicBezTo>
                    <a:cubicBezTo>
                      <a:pt x="257" y="5200"/>
                      <a:pt x="257" y="5200"/>
                      <a:pt x="257" y="5200"/>
                    </a:cubicBezTo>
                    <a:lnTo>
                      <a:pt x="257" y="5200"/>
                    </a:lnTo>
                    <a:cubicBezTo>
                      <a:pt x="252" y="5213"/>
                      <a:pt x="251" y="5225"/>
                      <a:pt x="251" y="5237"/>
                    </a:cubicBezTo>
                    <a:lnTo>
                      <a:pt x="251" y="5237"/>
                    </a:lnTo>
                    <a:cubicBezTo>
                      <a:pt x="1" y="6887"/>
                      <a:pt x="2778" y="8282"/>
                      <a:pt x="4206" y="8396"/>
                    </a:cubicBezTo>
                    <a:cubicBezTo>
                      <a:pt x="4246" y="8399"/>
                      <a:pt x="4287" y="8401"/>
                      <a:pt x="4327" y="8401"/>
                    </a:cubicBezTo>
                    <a:cubicBezTo>
                      <a:pt x="6132" y="8401"/>
                      <a:pt x="7339" y="4962"/>
                      <a:pt x="7607" y="3488"/>
                    </a:cubicBezTo>
                    <a:cubicBezTo>
                      <a:pt x="7903" y="1776"/>
                      <a:pt x="5758" y="270"/>
                      <a:pt x="4183" y="19"/>
                    </a:cubicBezTo>
                    <a:cubicBezTo>
                      <a:pt x="4102" y="6"/>
                      <a:pt x="4024" y="0"/>
                      <a:pt x="394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grpSp>
        <p:nvGrpSpPr>
          <p:cNvPr id="1259" name="Google Shape;1259;p33"/>
          <p:cNvGrpSpPr/>
          <p:nvPr/>
        </p:nvGrpSpPr>
        <p:grpSpPr>
          <a:xfrm>
            <a:off x="194726" y="2299445"/>
            <a:ext cx="901661" cy="681223"/>
            <a:chOff x="194724" y="2208673"/>
            <a:chExt cx="901661" cy="908297"/>
          </a:xfrm>
        </p:grpSpPr>
        <p:grpSp>
          <p:nvGrpSpPr>
            <p:cNvPr id="1260" name="Google Shape;1260;p33"/>
            <p:cNvGrpSpPr/>
            <p:nvPr/>
          </p:nvGrpSpPr>
          <p:grpSpPr>
            <a:xfrm rot="8100000">
              <a:off x="457285" y="2278943"/>
              <a:ext cx="412918" cy="810774"/>
              <a:chOff x="881239" y="654698"/>
              <a:chExt cx="412922" cy="810782"/>
            </a:xfrm>
          </p:grpSpPr>
          <p:sp>
            <p:nvSpPr>
              <p:cNvPr id="1261" name="Google Shape;1261;p33"/>
              <p:cNvSpPr/>
              <p:nvPr/>
            </p:nvSpPr>
            <p:spPr>
              <a:xfrm>
                <a:off x="899771" y="708302"/>
                <a:ext cx="348907" cy="755738"/>
              </a:xfrm>
              <a:custGeom>
                <a:avLst/>
                <a:gdLst/>
                <a:ahLst/>
                <a:cxnLst/>
                <a:rect l="l" t="t" r="r" b="b"/>
                <a:pathLst>
                  <a:path w="9451" h="20471" extrusionOk="0">
                    <a:moveTo>
                      <a:pt x="7310" y="1"/>
                    </a:moveTo>
                    <a:cubicBezTo>
                      <a:pt x="6978" y="1"/>
                      <a:pt x="6689" y="79"/>
                      <a:pt x="6529" y="265"/>
                    </a:cubicBezTo>
                    <a:cubicBezTo>
                      <a:pt x="3972" y="3164"/>
                      <a:pt x="480" y="15900"/>
                      <a:pt x="46" y="19347"/>
                    </a:cubicBezTo>
                    <a:cubicBezTo>
                      <a:pt x="1" y="19826"/>
                      <a:pt x="274" y="20123"/>
                      <a:pt x="891" y="20351"/>
                    </a:cubicBezTo>
                    <a:cubicBezTo>
                      <a:pt x="1123" y="20429"/>
                      <a:pt x="1323" y="20470"/>
                      <a:pt x="1496" y="20470"/>
                    </a:cubicBezTo>
                    <a:cubicBezTo>
                      <a:pt x="1783" y="20470"/>
                      <a:pt x="1998" y="20356"/>
                      <a:pt x="2169" y="20100"/>
                    </a:cubicBezTo>
                    <a:cubicBezTo>
                      <a:pt x="4041" y="17178"/>
                      <a:pt x="9450" y="5149"/>
                      <a:pt x="9359" y="1292"/>
                    </a:cubicBezTo>
                    <a:cubicBezTo>
                      <a:pt x="9336" y="813"/>
                      <a:pt x="8811" y="379"/>
                      <a:pt x="8195" y="151"/>
                    </a:cubicBezTo>
                    <a:cubicBezTo>
                      <a:pt x="7902" y="57"/>
                      <a:pt x="7591" y="1"/>
                      <a:pt x="731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2" name="Google Shape;1262;p33"/>
              <p:cNvSpPr/>
              <p:nvPr/>
            </p:nvSpPr>
            <p:spPr>
              <a:xfrm>
                <a:off x="988263" y="708302"/>
                <a:ext cx="258718" cy="474944"/>
              </a:xfrm>
              <a:custGeom>
                <a:avLst/>
                <a:gdLst/>
                <a:ahLst/>
                <a:cxnLst/>
                <a:rect l="l" t="t" r="r" b="b"/>
                <a:pathLst>
                  <a:path w="7008" h="12865" extrusionOk="0">
                    <a:moveTo>
                      <a:pt x="4913" y="1"/>
                    </a:moveTo>
                    <a:cubicBezTo>
                      <a:pt x="4581" y="1"/>
                      <a:pt x="4292" y="79"/>
                      <a:pt x="4132" y="265"/>
                    </a:cubicBezTo>
                    <a:cubicBezTo>
                      <a:pt x="3127" y="1406"/>
                      <a:pt x="2009" y="4008"/>
                      <a:pt x="959" y="6975"/>
                    </a:cubicBezTo>
                    <a:cubicBezTo>
                      <a:pt x="1027" y="7044"/>
                      <a:pt x="1096" y="7090"/>
                      <a:pt x="1164" y="7135"/>
                    </a:cubicBezTo>
                    <a:cubicBezTo>
                      <a:pt x="662" y="8459"/>
                      <a:pt x="0" y="11244"/>
                      <a:pt x="411" y="12180"/>
                    </a:cubicBezTo>
                    <a:cubicBezTo>
                      <a:pt x="480" y="12339"/>
                      <a:pt x="594" y="12454"/>
                      <a:pt x="731" y="12499"/>
                    </a:cubicBezTo>
                    <a:cubicBezTo>
                      <a:pt x="799" y="12522"/>
                      <a:pt x="845" y="12522"/>
                      <a:pt x="913" y="12522"/>
                    </a:cubicBezTo>
                    <a:cubicBezTo>
                      <a:pt x="1005" y="12522"/>
                      <a:pt x="1096" y="12499"/>
                      <a:pt x="1187" y="12454"/>
                    </a:cubicBezTo>
                    <a:cubicBezTo>
                      <a:pt x="2009" y="12066"/>
                      <a:pt x="3127" y="9920"/>
                      <a:pt x="3675" y="8528"/>
                    </a:cubicBezTo>
                    <a:cubicBezTo>
                      <a:pt x="3949" y="8619"/>
                      <a:pt x="4246" y="8710"/>
                      <a:pt x="4565" y="8802"/>
                    </a:cubicBezTo>
                    <a:cubicBezTo>
                      <a:pt x="4565" y="8802"/>
                      <a:pt x="3926" y="11061"/>
                      <a:pt x="3333" y="12864"/>
                    </a:cubicBezTo>
                    <a:cubicBezTo>
                      <a:pt x="5227" y="8505"/>
                      <a:pt x="7008" y="3529"/>
                      <a:pt x="6962" y="1292"/>
                    </a:cubicBezTo>
                    <a:cubicBezTo>
                      <a:pt x="6939" y="813"/>
                      <a:pt x="6414" y="402"/>
                      <a:pt x="5798" y="151"/>
                    </a:cubicBezTo>
                    <a:cubicBezTo>
                      <a:pt x="5505" y="57"/>
                      <a:pt x="5194" y="1"/>
                      <a:pt x="491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3" name="Google Shape;1263;p33"/>
              <p:cNvSpPr/>
              <p:nvPr/>
            </p:nvSpPr>
            <p:spPr>
              <a:xfrm>
                <a:off x="881239" y="704500"/>
                <a:ext cx="386822" cy="760980"/>
              </a:xfrm>
              <a:custGeom>
                <a:avLst/>
                <a:gdLst/>
                <a:ahLst/>
                <a:cxnLst/>
                <a:rect l="l" t="t" r="r" b="b"/>
                <a:pathLst>
                  <a:path w="10478" h="20613" extrusionOk="0">
                    <a:moveTo>
                      <a:pt x="8224" y="274"/>
                    </a:moveTo>
                    <a:cubicBezTo>
                      <a:pt x="8499" y="274"/>
                      <a:pt x="8779" y="368"/>
                      <a:pt x="9062" y="573"/>
                    </a:cubicBezTo>
                    <a:cubicBezTo>
                      <a:pt x="10477" y="1578"/>
                      <a:pt x="9290" y="4339"/>
                      <a:pt x="8902" y="5618"/>
                    </a:cubicBezTo>
                    <a:cubicBezTo>
                      <a:pt x="8354" y="7398"/>
                      <a:pt x="7693" y="9156"/>
                      <a:pt x="6985" y="10890"/>
                    </a:cubicBezTo>
                    <a:cubicBezTo>
                      <a:pt x="6209" y="12830"/>
                      <a:pt x="5364" y="14725"/>
                      <a:pt x="4451" y="16597"/>
                    </a:cubicBezTo>
                    <a:cubicBezTo>
                      <a:pt x="3977" y="17567"/>
                      <a:pt x="3075" y="20370"/>
                      <a:pt x="1668" y="20370"/>
                    </a:cubicBezTo>
                    <a:cubicBezTo>
                      <a:pt x="1598" y="20370"/>
                      <a:pt x="1526" y="20363"/>
                      <a:pt x="1453" y="20348"/>
                    </a:cubicBezTo>
                    <a:lnTo>
                      <a:pt x="1453" y="20348"/>
                    </a:lnTo>
                    <a:cubicBezTo>
                      <a:pt x="1448" y="20345"/>
                      <a:pt x="1443" y="20343"/>
                      <a:pt x="1438" y="20340"/>
                    </a:cubicBezTo>
                    <a:cubicBezTo>
                      <a:pt x="0" y="19678"/>
                      <a:pt x="1210" y="16619"/>
                      <a:pt x="1484" y="15547"/>
                    </a:cubicBezTo>
                    <a:cubicBezTo>
                      <a:pt x="1918" y="13743"/>
                      <a:pt x="2420" y="11963"/>
                      <a:pt x="2968" y="10183"/>
                    </a:cubicBezTo>
                    <a:cubicBezTo>
                      <a:pt x="3381" y="8839"/>
                      <a:pt x="5590" y="274"/>
                      <a:pt x="8224" y="274"/>
                    </a:cubicBezTo>
                    <a:close/>
                    <a:moveTo>
                      <a:pt x="8004" y="0"/>
                    </a:moveTo>
                    <a:cubicBezTo>
                      <a:pt x="7415" y="0"/>
                      <a:pt x="6889" y="305"/>
                      <a:pt x="6483" y="893"/>
                    </a:cubicBezTo>
                    <a:cubicBezTo>
                      <a:pt x="4428" y="3883"/>
                      <a:pt x="3424" y="7832"/>
                      <a:pt x="2420" y="11256"/>
                    </a:cubicBezTo>
                    <a:cubicBezTo>
                      <a:pt x="1781" y="13355"/>
                      <a:pt x="1210" y="15455"/>
                      <a:pt x="776" y="17601"/>
                    </a:cubicBezTo>
                    <a:cubicBezTo>
                      <a:pt x="525" y="18811"/>
                      <a:pt x="0" y="19952"/>
                      <a:pt x="1324" y="20545"/>
                    </a:cubicBezTo>
                    <a:cubicBezTo>
                      <a:pt x="1339" y="20550"/>
                      <a:pt x="1354" y="20553"/>
                      <a:pt x="1368" y="20553"/>
                    </a:cubicBezTo>
                    <a:cubicBezTo>
                      <a:pt x="1376" y="20553"/>
                      <a:pt x="1384" y="20552"/>
                      <a:pt x="1391" y="20551"/>
                    </a:cubicBezTo>
                    <a:lnTo>
                      <a:pt x="1391" y="20551"/>
                    </a:lnTo>
                    <a:cubicBezTo>
                      <a:pt x="1569" y="20593"/>
                      <a:pt x="1728" y="20613"/>
                      <a:pt x="1871" y="20613"/>
                    </a:cubicBezTo>
                    <a:cubicBezTo>
                      <a:pt x="2762" y="20613"/>
                      <a:pt x="3049" y="19847"/>
                      <a:pt x="3538" y="18948"/>
                    </a:cubicBezTo>
                    <a:cubicBezTo>
                      <a:pt x="4406" y="17327"/>
                      <a:pt x="5182" y="15661"/>
                      <a:pt x="5912" y="13995"/>
                    </a:cubicBezTo>
                    <a:cubicBezTo>
                      <a:pt x="7464" y="10502"/>
                      <a:pt x="9108" y="6805"/>
                      <a:pt x="9792" y="3016"/>
                    </a:cubicBezTo>
                    <a:cubicBezTo>
                      <a:pt x="9998" y="1988"/>
                      <a:pt x="10203" y="1007"/>
                      <a:pt x="9176" y="368"/>
                    </a:cubicBezTo>
                    <a:cubicBezTo>
                      <a:pt x="8770" y="121"/>
                      <a:pt x="8375" y="0"/>
                      <a:pt x="800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4" name="Google Shape;1264;p33"/>
              <p:cNvSpPr/>
              <p:nvPr/>
            </p:nvSpPr>
            <p:spPr>
              <a:xfrm>
                <a:off x="1018572" y="659756"/>
                <a:ext cx="275589" cy="355959"/>
              </a:xfrm>
              <a:custGeom>
                <a:avLst/>
                <a:gdLst/>
                <a:ahLst/>
                <a:cxnLst/>
                <a:rect l="l" t="t" r="r" b="b"/>
                <a:pathLst>
                  <a:path w="7465" h="9642" extrusionOk="0">
                    <a:moveTo>
                      <a:pt x="5178" y="0"/>
                    </a:moveTo>
                    <a:cubicBezTo>
                      <a:pt x="4155" y="0"/>
                      <a:pt x="2101" y="1479"/>
                      <a:pt x="47" y="7766"/>
                    </a:cubicBezTo>
                    <a:cubicBezTo>
                      <a:pt x="1" y="7902"/>
                      <a:pt x="69" y="8039"/>
                      <a:pt x="184" y="8108"/>
                    </a:cubicBezTo>
                    <a:cubicBezTo>
                      <a:pt x="686" y="8405"/>
                      <a:pt x="1370" y="8747"/>
                      <a:pt x="2238" y="9067"/>
                    </a:cubicBezTo>
                    <a:cubicBezTo>
                      <a:pt x="3105" y="9386"/>
                      <a:pt x="3858" y="9546"/>
                      <a:pt x="4429" y="9637"/>
                    </a:cubicBezTo>
                    <a:cubicBezTo>
                      <a:pt x="4446" y="9640"/>
                      <a:pt x="4464" y="9642"/>
                      <a:pt x="4481" y="9642"/>
                    </a:cubicBezTo>
                    <a:cubicBezTo>
                      <a:pt x="4599" y="9642"/>
                      <a:pt x="4709" y="9574"/>
                      <a:pt x="4749" y="9455"/>
                    </a:cubicBezTo>
                    <a:cubicBezTo>
                      <a:pt x="7465" y="2630"/>
                      <a:pt x="6369" y="370"/>
                      <a:pt x="5479" y="51"/>
                    </a:cubicBezTo>
                    <a:cubicBezTo>
                      <a:pt x="5392" y="19"/>
                      <a:pt x="5291" y="0"/>
                      <a:pt x="517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5" name="Google Shape;1265;p33"/>
              <p:cNvSpPr/>
              <p:nvPr/>
            </p:nvSpPr>
            <p:spPr>
              <a:xfrm>
                <a:off x="1033745" y="841353"/>
                <a:ext cx="141616" cy="162400"/>
              </a:xfrm>
              <a:custGeom>
                <a:avLst/>
                <a:gdLst/>
                <a:ahLst/>
                <a:cxnLst/>
                <a:rect l="l" t="t" r="r" b="b"/>
                <a:pathLst>
                  <a:path w="3836" h="4399" extrusionOk="0">
                    <a:moveTo>
                      <a:pt x="2472" y="0"/>
                    </a:moveTo>
                    <a:cubicBezTo>
                      <a:pt x="1445" y="0"/>
                      <a:pt x="405" y="2368"/>
                      <a:pt x="1" y="3326"/>
                    </a:cubicBezTo>
                    <a:cubicBezTo>
                      <a:pt x="480" y="3577"/>
                      <a:pt x="1096" y="3874"/>
                      <a:pt x="1827" y="4148"/>
                    </a:cubicBezTo>
                    <a:cubicBezTo>
                      <a:pt x="2101" y="4239"/>
                      <a:pt x="2375" y="4330"/>
                      <a:pt x="2626" y="4399"/>
                    </a:cubicBezTo>
                    <a:cubicBezTo>
                      <a:pt x="2945" y="3440"/>
                      <a:pt x="3835" y="450"/>
                      <a:pt x="2694" y="39"/>
                    </a:cubicBezTo>
                    <a:cubicBezTo>
                      <a:pt x="2620" y="13"/>
                      <a:pt x="2546" y="0"/>
                      <a:pt x="247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6" name="Google Shape;1266;p33"/>
              <p:cNvSpPr/>
              <p:nvPr/>
            </p:nvSpPr>
            <p:spPr>
              <a:xfrm>
                <a:off x="1108023" y="679913"/>
                <a:ext cx="107799" cy="115515"/>
              </a:xfrm>
              <a:custGeom>
                <a:avLst/>
                <a:gdLst/>
                <a:ahLst/>
                <a:cxnLst/>
                <a:rect l="l" t="t" r="r" b="b"/>
                <a:pathLst>
                  <a:path w="2920" h="3129" extrusionOk="0">
                    <a:moveTo>
                      <a:pt x="2388" y="1"/>
                    </a:moveTo>
                    <a:cubicBezTo>
                      <a:pt x="1816" y="1"/>
                      <a:pt x="609" y="1570"/>
                      <a:pt x="248" y="2312"/>
                    </a:cubicBezTo>
                    <a:cubicBezTo>
                      <a:pt x="1" y="2837"/>
                      <a:pt x="125" y="3129"/>
                      <a:pt x="509" y="3129"/>
                    </a:cubicBezTo>
                    <a:cubicBezTo>
                      <a:pt x="726" y="3129"/>
                      <a:pt x="1027" y="3035"/>
                      <a:pt x="1390" y="2837"/>
                    </a:cubicBezTo>
                    <a:cubicBezTo>
                      <a:pt x="2394" y="2289"/>
                      <a:pt x="2919" y="258"/>
                      <a:pt x="2508" y="30"/>
                    </a:cubicBezTo>
                    <a:cubicBezTo>
                      <a:pt x="2472" y="10"/>
                      <a:pt x="2432" y="1"/>
                      <a:pt x="238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7" name="Google Shape;1267;p33"/>
              <p:cNvSpPr/>
              <p:nvPr/>
            </p:nvSpPr>
            <p:spPr>
              <a:xfrm>
                <a:off x="1015212" y="654698"/>
                <a:ext cx="255358" cy="364671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9878" extrusionOk="0">
                    <a:moveTo>
                      <a:pt x="5209" y="237"/>
                    </a:moveTo>
                    <a:cubicBezTo>
                      <a:pt x="5361" y="237"/>
                      <a:pt x="5512" y="271"/>
                      <a:pt x="5661" y="347"/>
                    </a:cubicBezTo>
                    <a:cubicBezTo>
                      <a:pt x="6688" y="872"/>
                      <a:pt x="6483" y="2904"/>
                      <a:pt x="6369" y="3794"/>
                    </a:cubicBezTo>
                    <a:cubicBezTo>
                      <a:pt x="6232" y="4912"/>
                      <a:pt x="5958" y="6008"/>
                      <a:pt x="5616" y="7081"/>
                    </a:cubicBezTo>
                    <a:cubicBezTo>
                      <a:pt x="5456" y="7583"/>
                      <a:pt x="5319" y="8450"/>
                      <a:pt x="4999" y="8907"/>
                    </a:cubicBezTo>
                    <a:cubicBezTo>
                      <a:pt x="4636" y="9372"/>
                      <a:pt x="4272" y="9528"/>
                      <a:pt x="3892" y="9528"/>
                    </a:cubicBezTo>
                    <a:cubicBezTo>
                      <a:pt x="3415" y="9528"/>
                      <a:pt x="2912" y="9281"/>
                      <a:pt x="2353" y="9090"/>
                    </a:cubicBezTo>
                    <a:lnTo>
                      <a:pt x="2353" y="9090"/>
                    </a:lnTo>
                    <a:cubicBezTo>
                      <a:pt x="2353" y="9090"/>
                      <a:pt x="2352" y="9090"/>
                      <a:pt x="2352" y="9089"/>
                    </a:cubicBezTo>
                    <a:lnTo>
                      <a:pt x="2352" y="9089"/>
                    </a:lnTo>
                    <a:cubicBezTo>
                      <a:pt x="2352" y="9089"/>
                      <a:pt x="2352" y="9089"/>
                      <a:pt x="2352" y="9089"/>
                    </a:cubicBezTo>
                    <a:cubicBezTo>
                      <a:pt x="1119" y="8610"/>
                      <a:pt x="320" y="8473"/>
                      <a:pt x="594" y="6944"/>
                    </a:cubicBezTo>
                    <a:cubicBezTo>
                      <a:pt x="754" y="6122"/>
                      <a:pt x="1256" y="5163"/>
                      <a:pt x="1598" y="4433"/>
                    </a:cubicBezTo>
                    <a:cubicBezTo>
                      <a:pt x="1964" y="3634"/>
                      <a:pt x="2374" y="2858"/>
                      <a:pt x="2877" y="2128"/>
                    </a:cubicBezTo>
                    <a:cubicBezTo>
                      <a:pt x="3309" y="1538"/>
                      <a:pt x="4266" y="237"/>
                      <a:pt x="5209" y="237"/>
                    </a:cubicBezTo>
                    <a:close/>
                    <a:moveTo>
                      <a:pt x="5203" y="0"/>
                    </a:moveTo>
                    <a:cubicBezTo>
                      <a:pt x="4161" y="0"/>
                      <a:pt x="3178" y="1328"/>
                      <a:pt x="2694" y="2014"/>
                    </a:cubicBezTo>
                    <a:cubicBezTo>
                      <a:pt x="1598" y="3566"/>
                      <a:pt x="845" y="5415"/>
                      <a:pt x="252" y="7195"/>
                    </a:cubicBezTo>
                    <a:cubicBezTo>
                      <a:pt x="138" y="7560"/>
                      <a:pt x="1" y="7857"/>
                      <a:pt x="69" y="8085"/>
                    </a:cubicBezTo>
                    <a:cubicBezTo>
                      <a:pt x="274" y="8767"/>
                      <a:pt x="1315" y="8928"/>
                      <a:pt x="2293" y="9312"/>
                    </a:cubicBezTo>
                    <a:lnTo>
                      <a:pt x="2293" y="9312"/>
                    </a:lnTo>
                    <a:cubicBezTo>
                      <a:pt x="2297" y="9314"/>
                      <a:pt x="2301" y="9316"/>
                      <a:pt x="2306" y="9318"/>
                    </a:cubicBezTo>
                    <a:cubicBezTo>
                      <a:pt x="2306" y="9318"/>
                      <a:pt x="2306" y="9318"/>
                      <a:pt x="2306" y="9318"/>
                    </a:cubicBezTo>
                    <a:lnTo>
                      <a:pt x="2306" y="9318"/>
                    </a:lnTo>
                    <a:cubicBezTo>
                      <a:pt x="2307" y="9318"/>
                      <a:pt x="2307" y="9318"/>
                      <a:pt x="2308" y="9318"/>
                    </a:cubicBezTo>
                    <a:lnTo>
                      <a:pt x="2308" y="9318"/>
                    </a:lnTo>
                    <a:cubicBezTo>
                      <a:pt x="2856" y="9496"/>
                      <a:pt x="3608" y="9877"/>
                      <a:pt x="4244" y="9877"/>
                    </a:cubicBezTo>
                    <a:cubicBezTo>
                      <a:pt x="4508" y="9877"/>
                      <a:pt x="4753" y="9811"/>
                      <a:pt x="4954" y="9637"/>
                    </a:cubicBezTo>
                    <a:cubicBezTo>
                      <a:pt x="5638" y="9021"/>
                      <a:pt x="5912" y="6944"/>
                      <a:pt x="6163" y="6054"/>
                    </a:cubicBezTo>
                    <a:cubicBezTo>
                      <a:pt x="6346" y="5300"/>
                      <a:pt x="6506" y="4547"/>
                      <a:pt x="6597" y="3794"/>
                    </a:cubicBezTo>
                    <a:cubicBezTo>
                      <a:pt x="6711" y="2790"/>
                      <a:pt x="6917" y="553"/>
                      <a:pt x="5616" y="73"/>
                    </a:cubicBezTo>
                    <a:cubicBezTo>
                      <a:pt x="5478" y="23"/>
                      <a:pt x="5340" y="0"/>
                      <a:pt x="520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8" name="Google Shape;1268;p33"/>
              <p:cNvSpPr/>
              <p:nvPr/>
            </p:nvSpPr>
            <p:spPr>
              <a:xfrm>
                <a:off x="989924" y="851948"/>
                <a:ext cx="162695" cy="299844"/>
              </a:xfrm>
              <a:custGeom>
                <a:avLst/>
                <a:gdLst/>
                <a:ahLst/>
                <a:cxnLst/>
                <a:rect l="l" t="t" r="r" b="b"/>
                <a:pathLst>
                  <a:path w="4407" h="8122" extrusionOk="0">
                    <a:moveTo>
                      <a:pt x="3479" y="0"/>
                    </a:moveTo>
                    <a:cubicBezTo>
                      <a:pt x="2725" y="0"/>
                      <a:pt x="1791" y="1808"/>
                      <a:pt x="1256" y="3176"/>
                    </a:cubicBezTo>
                    <a:cubicBezTo>
                      <a:pt x="686" y="4659"/>
                      <a:pt x="1" y="7855"/>
                      <a:pt x="731" y="8106"/>
                    </a:cubicBezTo>
                    <a:cubicBezTo>
                      <a:pt x="760" y="8116"/>
                      <a:pt x="791" y="8121"/>
                      <a:pt x="822" y="8121"/>
                    </a:cubicBezTo>
                    <a:cubicBezTo>
                      <a:pt x="1561" y="8121"/>
                      <a:pt x="2966" y="5397"/>
                      <a:pt x="3447" y="3975"/>
                    </a:cubicBezTo>
                    <a:cubicBezTo>
                      <a:pt x="3950" y="2468"/>
                      <a:pt x="4406" y="300"/>
                      <a:pt x="3630" y="26"/>
                    </a:cubicBezTo>
                    <a:cubicBezTo>
                      <a:pt x="3581" y="8"/>
                      <a:pt x="3530" y="0"/>
                      <a:pt x="347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69" name="Google Shape;1269;p33"/>
              <p:cNvSpPr/>
              <p:nvPr/>
            </p:nvSpPr>
            <p:spPr>
              <a:xfrm>
                <a:off x="1056855" y="867269"/>
                <a:ext cx="69626" cy="97942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2653" extrusionOk="0">
                    <a:moveTo>
                      <a:pt x="1533" y="1"/>
                    </a:moveTo>
                    <a:cubicBezTo>
                      <a:pt x="1426" y="1"/>
                      <a:pt x="1298" y="62"/>
                      <a:pt x="1155" y="204"/>
                    </a:cubicBezTo>
                    <a:cubicBezTo>
                      <a:pt x="881" y="501"/>
                      <a:pt x="288" y="1597"/>
                      <a:pt x="82" y="2304"/>
                    </a:cubicBezTo>
                    <a:cubicBezTo>
                      <a:pt x="1" y="2557"/>
                      <a:pt x="39" y="2652"/>
                      <a:pt x="141" y="2652"/>
                    </a:cubicBezTo>
                    <a:cubicBezTo>
                      <a:pt x="327" y="2652"/>
                      <a:pt x="724" y="2340"/>
                      <a:pt x="1018" y="2076"/>
                    </a:cubicBezTo>
                    <a:cubicBezTo>
                      <a:pt x="1452" y="1665"/>
                      <a:pt x="1886" y="1003"/>
                      <a:pt x="1886" y="592"/>
                    </a:cubicBezTo>
                    <a:cubicBezTo>
                      <a:pt x="1886" y="255"/>
                      <a:pt x="1752" y="1"/>
                      <a:pt x="153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0" name="Google Shape;1270;p33"/>
              <p:cNvSpPr/>
              <p:nvPr/>
            </p:nvSpPr>
            <p:spPr>
              <a:xfrm>
                <a:off x="959984" y="847481"/>
                <a:ext cx="229885" cy="308040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8344" extrusionOk="0">
                    <a:moveTo>
                      <a:pt x="4214" y="427"/>
                    </a:moveTo>
                    <a:cubicBezTo>
                      <a:pt x="4265" y="427"/>
                      <a:pt x="4318" y="432"/>
                      <a:pt x="4373" y="444"/>
                    </a:cubicBezTo>
                    <a:cubicBezTo>
                      <a:pt x="4761" y="512"/>
                      <a:pt x="4761" y="1174"/>
                      <a:pt x="4669" y="1859"/>
                    </a:cubicBezTo>
                    <a:cubicBezTo>
                      <a:pt x="4624" y="2247"/>
                      <a:pt x="4555" y="2589"/>
                      <a:pt x="4464" y="2954"/>
                    </a:cubicBezTo>
                    <a:cubicBezTo>
                      <a:pt x="4327" y="3548"/>
                      <a:pt x="4144" y="4119"/>
                      <a:pt x="3916" y="4689"/>
                    </a:cubicBezTo>
                    <a:cubicBezTo>
                      <a:pt x="3624" y="5385"/>
                      <a:pt x="2603" y="8115"/>
                      <a:pt x="1591" y="8115"/>
                    </a:cubicBezTo>
                    <a:cubicBezTo>
                      <a:pt x="1581" y="8115"/>
                      <a:pt x="1570" y="8115"/>
                      <a:pt x="1559" y="8114"/>
                    </a:cubicBezTo>
                    <a:lnTo>
                      <a:pt x="1559" y="8114"/>
                    </a:lnTo>
                    <a:cubicBezTo>
                      <a:pt x="832" y="7529"/>
                      <a:pt x="1613" y="5228"/>
                      <a:pt x="1816" y="4507"/>
                    </a:cubicBezTo>
                    <a:cubicBezTo>
                      <a:pt x="1999" y="3822"/>
                      <a:pt x="2227" y="3160"/>
                      <a:pt x="2524" y="2521"/>
                    </a:cubicBezTo>
                    <a:cubicBezTo>
                      <a:pt x="2661" y="2247"/>
                      <a:pt x="2798" y="1973"/>
                      <a:pt x="2935" y="1699"/>
                    </a:cubicBezTo>
                    <a:cubicBezTo>
                      <a:pt x="3270" y="1092"/>
                      <a:pt x="3643" y="427"/>
                      <a:pt x="4214" y="427"/>
                    </a:cubicBezTo>
                    <a:close/>
                    <a:moveTo>
                      <a:pt x="4266" y="1"/>
                    </a:moveTo>
                    <a:cubicBezTo>
                      <a:pt x="2490" y="1"/>
                      <a:pt x="0" y="7307"/>
                      <a:pt x="1474" y="8318"/>
                    </a:cubicBezTo>
                    <a:cubicBezTo>
                      <a:pt x="1494" y="8334"/>
                      <a:pt x="1514" y="8341"/>
                      <a:pt x="1533" y="8341"/>
                    </a:cubicBezTo>
                    <a:cubicBezTo>
                      <a:pt x="1536" y="8341"/>
                      <a:pt x="1538" y="8341"/>
                      <a:pt x="1541" y="8341"/>
                    </a:cubicBezTo>
                    <a:lnTo>
                      <a:pt x="1541" y="8341"/>
                    </a:lnTo>
                    <a:cubicBezTo>
                      <a:pt x="1541" y="8341"/>
                      <a:pt x="1542" y="8341"/>
                      <a:pt x="1542" y="8341"/>
                    </a:cubicBezTo>
                    <a:cubicBezTo>
                      <a:pt x="1561" y="8343"/>
                      <a:pt x="1580" y="8344"/>
                      <a:pt x="1598" y="8344"/>
                    </a:cubicBezTo>
                    <a:cubicBezTo>
                      <a:pt x="3448" y="8344"/>
                      <a:pt x="6226" y="643"/>
                      <a:pt x="4464" y="33"/>
                    </a:cubicBezTo>
                    <a:cubicBezTo>
                      <a:pt x="4399" y="11"/>
                      <a:pt x="4333" y="1"/>
                      <a:pt x="426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271" name="Google Shape;1271;p33"/>
            <p:cNvGrpSpPr/>
            <p:nvPr/>
          </p:nvGrpSpPr>
          <p:grpSpPr>
            <a:xfrm rot="8100000">
              <a:off x="420905" y="2235927"/>
              <a:ext cx="412918" cy="810774"/>
              <a:chOff x="881239" y="654698"/>
              <a:chExt cx="412922" cy="810782"/>
            </a:xfrm>
          </p:grpSpPr>
          <p:sp>
            <p:nvSpPr>
              <p:cNvPr id="1272" name="Google Shape;1272;p33"/>
              <p:cNvSpPr/>
              <p:nvPr/>
            </p:nvSpPr>
            <p:spPr>
              <a:xfrm>
                <a:off x="899771" y="708302"/>
                <a:ext cx="348907" cy="755738"/>
              </a:xfrm>
              <a:custGeom>
                <a:avLst/>
                <a:gdLst/>
                <a:ahLst/>
                <a:cxnLst/>
                <a:rect l="l" t="t" r="r" b="b"/>
                <a:pathLst>
                  <a:path w="9451" h="20471" extrusionOk="0">
                    <a:moveTo>
                      <a:pt x="7310" y="1"/>
                    </a:moveTo>
                    <a:cubicBezTo>
                      <a:pt x="6978" y="1"/>
                      <a:pt x="6689" y="79"/>
                      <a:pt x="6529" y="265"/>
                    </a:cubicBezTo>
                    <a:cubicBezTo>
                      <a:pt x="3972" y="3164"/>
                      <a:pt x="480" y="15900"/>
                      <a:pt x="46" y="19347"/>
                    </a:cubicBezTo>
                    <a:cubicBezTo>
                      <a:pt x="1" y="19826"/>
                      <a:pt x="274" y="20123"/>
                      <a:pt x="891" y="20351"/>
                    </a:cubicBezTo>
                    <a:cubicBezTo>
                      <a:pt x="1123" y="20429"/>
                      <a:pt x="1323" y="20470"/>
                      <a:pt x="1496" y="20470"/>
                    </a:cubicBezTo>
                    <a:cubicBezTo>
                      <a:pt x="1783" y="20470"/>
                      <a:pt x="1998" y="20356"/>
                      <a:pt x="2169" y="20100"/>
                    </a:cubicBezTo>
                    <a:cubicBezTo>
                      <a:pt x="4041" y="17178"/>
                      <a:pt x="9450" y="5149"/>
                      <a:pt x="9359" y="1292"/>
                    </a:cubicBezTo>
                    <a:cubicBezTo>
                      <a:pt x="9336" y="813"/>
                      <a:pt x="8811" y="379"/>
                      <a:pt x="8195" y="151"/>
                    </a:cubicBezTo>
                    <a:cubicBezTo>
                      <a:pt x="7902" y="57"/>
                      <a:pt x="7591" y="1"/>
                      <a:pt x="731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3" name="Google Shape;1273;p33"/>
              <p:cNvSpPr/>
              <p:nvPr/>
            </p:nvSpPr>
            <p:spPr>
              <a:xfrm>
                <a:off x="988263" y="708302"/>
                <a:ext cx="258718" cy="474944"/>
              </a:xfrm>
              <a:custGeom>
                <a:avLst/>
                <a:gdLst/>
                <a:ahLst/>
                <a:cxnLst/>
                <a:rect l="l" t="t" r="r" b="b"/>
                <a:pathLst>
                  <a:path w="7008" h="12865" extrusionOk="0">
                    <a:moveTo>
                      <a:pt x="4913" y="1"/>
                    </a:moveTo>
                    <a:cubicBezTo>
                      <a:pt x="4581" y="1"/>
                      <a:pt x="4292" y="79"/>
                      <a:pt x="4132" y="265"/>
                    </a:cubicBezTo>
                    <a:cubicBezTo>
                      <a:pt x="3127" y="1406"/>
                      <a:pt x="2009" y="4008"/>
                      <a:pt x="959" y="6975"/>
                    </a:cubicBezTo>
                    <a:cubicBezTo>
                      <a:pt x="1027" y="7044"/>
                      <a:pt x="1096" y="7090"/>
                      <a:pt x="1164" y="7135"/>
                    </a:cubicBezTo>
                    <a:cubicBezTo>
                      <a:pt x="662" y="8459"/>
                      <a:pt x="0" y="11244"/>
                      <a:pt x="411" y="12180"/>
                    </a:cubicBezTo>
                    <a:cubicBezTo>
                      <a:pt x="480" y="12339"/>
                      <a:pt x="594" y="12454"/>
                      <a:pt x="731" y="12499"/>
                    </a:cubicBezTo>
                    <a:cubicBezTo>
                      <a:pt x="799" y="12522"/>
                      <a:pt x="845" y="12522"/>
                      <a:pt x="913" y="12522"/>
                    </a:cubicBezTo>
                    <a:cubicBezTo>
                      <a:pt x="1005" y="12522"/>
                      <a:pt x="1096" y="12499"/>
                      <a:pt x="1187" y="12454"/>
                    </a:cubicBezTo>
                    <a:cubicBezTo>
                      <a:pt x="2009" y="12066"/>
                      <a:pt x="3127" y="9920"/>
                      <a:pt x="3675" y="8528"/>
                    </a:cubicBezTo>
                    <a:cubicBezTo>
                      <a:pt x="3949" y="8619"/>
                      <a:pt x="4246" y="8710"/>
                      <a:pt x="4565" y="8802"/>
                    </a:cubicBezTo>
                    <a:cubicBezTo>
                      <a:pt x="4565" y="8802"/>
                      <a:pt x="3926" y="11061"/>
                      <a:pt x="3333" y="12864"/>
                    </a:cubicBezTo>
                    <a:cubicBezTo>
                      <a:pt x="5227" y="8505"/>
                      <a:pt x="7008" y="3529"/>
                      <a:pt x="6962" y="1292"/>
                    </a:cubicBezTo>
                    <a:cubicBezTo>
                      <a:pt x="6939" y="813"/>
                      <a:pt x="6414" y="402"/>
                      <a:pt x="5798" y="151"/>
                    </a:cubicBezTo>
                    <a:cubicBezTo>
                      <a:pt x="5505" y="57"/>
                      <a:pt x="5194" y="1"/>
                      <a:pt x="4913" y="1"/>
                    </a:cubicBezTo>
                    <a:close/>
                  </a:path>
                </a:pathLst>
              </a:custGeom>
              <a:solidFill>
                <a:srgbClr val="DE4484">
                  <a:alpha val="5446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4" name="Google Shape;1274;p33"/>
              <p:cNvSpPr/>
              <p:nvPr/>
            </p:nvSpPr>
            <p:spPr>
              <a:xfrm>
                <a:off x="881239" y="704500"/>
                <a:ext cx="386822" cy="760980"/>
              </a:xfrm>
              <a:custGeom>
                <a:avLst/>
                <a:gdLst/>
                <a:ahLst/>
                <a:cxnLst/>
                <a:rect l="l" t="t" r="r" b="b"/>
                <a:pathLst>
                  <a:path w="10478" h="20613" extrusionOk="0">
                    <a:moveTo>
                      <a:pt x="8224" y="274"/>
                    </a:moveTo>
                    <a:cubicBezTo>
                      <a:pt x="8499" y="274"/>
                      <a:pt x="8779" y="368"/>
                      <a:pt x="9062" y="573"/>
                    </a:cubicBezTo>
                    <a:cubicBezTo>
                      <a:pt x="10477" y="1578"/>
                      <a:pt x="9290" y="4339"/>
                      <a:pt x="8902" y="5618"/>
                    </a:cubicBezTo>
                    <a:cubicBezTo>
                      <a:pt x="8354" y="7398"/>
                      <a:pt x="7693" y="9156"/>
                      <a:pt x="6985" y="10890"/>
                    </a:cubicBezTo>
                    <a:cubicBezTo>
                      <a:pt x="6209" y="12830"/>
                      <a:pt x="5364" y="14725"/>
                      <a:pt x="4451" y="16597"/>
                    </a:cubicBezTo>
                    <a:cubicBezTo>
                      <a:pt x="3977" y="17567"/>
                      <a:pt x="3075" y="20370"/>
                      <a:pt x="1668" y="20370"/>
                    </a:cubicBezTo>
                    <a:cubicBezTo>
                      <a:pt x="1598" y="20370"/>
                      <a:pt x="1526" y="20363"/>
                      <a:pt x="1453" y="20348"/>
                    </a:cubicBezTo>
                    <a:lnTo>
                      <a:pt x="1453" y="20348"/>
                    </a:lnTo>
                    <a:cubicBezTo>
                      <a:pt x="1448" y="20345"/>
                      <a:pt x="1443" y="20343"/>
                      <a:pt x="1438" y="20340"/>
                    </a:cubicBezTo>
                    <a:cubicBezTo>
                      <a:pt x="0" y="19678"/>
                      <a:pt x="1210" y="16619"/>
                      <a:pt x="1484" y="15547"/>
                    </a:cubicBezTo>
                    <a:cubicBezTo>
                      <a:pt x="1918" y="13743"/>
                      <a:pt x="2420" y="11963"/>
                      <a:pt x="2968" y="10183"/>
                    </a:cubicBezTo>
                    <a:cubicBezTo>
                      <a:pt x="3381" y="8839"/>
                      <a:pt x="5590" y="274"/>
                      <a:pt x="8224" y="274"/>
                    </a:cubicBezTo>
                    <a:close/>
                    <a:moveTo>
                      <a:pt x="8004" y="0"/>
                    </a:moveTo>
                    <a:cubicBezTo>
                      <a:pt x="7415" y="0"/>
                      <a:pt x="6889" y="305"/>
                      <a:pt x="6483" y="893"/>
                    </a:cubicBezTo>
                    <a:cubicBezTo>
                      <a:pt x="4428" y="3883"/>
                      <a:pt x="3424" y="7832"/>
                      <a:pt x="2420" y="11256"/>
                    </a:cubicBezTo>
                    <a:cubicBezTo>
                      <a:pt x="1781" y="13355"/>
                      <a:pt x="1210" y="15455"/>
                      <a:pt x="776" y="17601"/>
                    </a:cubicBezTo>
                    <a:cubicBezTo>
                      <a:pt x="525" y="18811"/>
                      <a:pt x="0" y="19952"/>
                      <a:pt x="1324" y="20545"/>
                    </a:cubicBezTo>
                    <a:cubicBezTo>
                      <a:pt x="1339" y="20550"/>
                      <a:pt x="1354" y="20553"/>
                      <a:pt x="1368" y="20553"/>
                    </a:cubicBezTo>
                    <a:cubicBezTo>
                      <a:pt x="1376" y="20553"/>
                      <a:pt x="1384" y="20552"/>
                      <a:pt x="1391" y="20551"/>
                    </a:cubicBezTo>
                    <a:lnTo>
                      <a:pt x="1391" y="20551"/>
                    </a:lnTo>
                    <a:cubicBezTo>
                      <a:pt x="1569" y="20593"/>
                      <a:pt x="1728" y="20613"/>
                      <a:pt x="1871" y="20613"/>
                    </a:cubicBezTo>
                    <a:cubicBezTo>
                      <a:pt x="2762" y="20613"/>
                      <a:pt x="3049" y="19847"/>
                      <a:pt x="3538" y="18948"/>
                    </a:cubicBezTo>
                    <a:cubicBezTo>
                      <a:pt x="4406" y="17327"/>
                      <a:pt x="5182" y="15661"/>
                      <a:pt x="5912" y="13995"/>
                    </a:cubicBezTo>
                    <a:cubicBezTo>
                      <a:pt x="7464" y="10502"/>
                      <a:pt x="9108" y="6805"/>
                      <a:pt x="9792" y="3016"/>
                    </a:cubicBezTo>
                    <a:cubicBezTo>
                      <a:pt x="9998" y="1988"/>
                      <a:pt x="10203" y="1007"/>
                      <a:pt x="9176" y="368"/>
                    </a:cubicBezTo>
                    <a:cubicBezTo>
                      <a:pt x="8770" y="121"/>
                      <a:pt x="8375" y="0"/>
                      <a:pt x="800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5" name="Google Shape;1275;p33"/>
              <p:cNvSpPr/>
              <p:nvPr/>
            </p:nvSpPr>
            <p:spPr>
              <a:xfrm>
                <a:off x="1018572" y="659756"/>
                <a:ext cx="275589" cy="355959"/>
              </a:xfrm>
              <a:custGeom>
                <a:avLst/>
                <a:gdLst/>
                <a:ahLst/>
                <a:cxnLst/>
                <a:rect l="l" t="t" r="r" b="b"/>
                <a:pathLst>
                  <a:path w="7465" h="9642" extrusionOk="0">
                    <a:moveTo>
                      <a:pt x="5178" y="0"/>
                    </a:moveTo>
                    <a:cubicBezTo>
                      <a:pt x="4155" y="0"/>
                      <a:pt x="2101" y="1479"/>
                      <a:pt x="47" y="7766"/>
                    </a:cubicBezTo>
                    <a:cubicBezTo>
                      <a:pt x="1" y="7902"/>
                      <a:pt x="69" y="8039"/>
                      <a:pt x="184" y="8108"/>
                    </a:cubicBezTo>
                    <a:cubicBezTo>
                      <a:pt x="686" y="8405"/>
                      <a:pt x="1370" y="8747"/>
                      <a:pt x="2238" y="9067"/>
                    </a:cubicBezTo>
                    <a:cubicBezTo>
                      <a:pt x="3105" y="9386"/>
                      <a:pt x="3858" y="9546"/>
                      <a:pt x="4429" y="9637"/>
                    </a:cubicBezTo>
                    <a:cubicBezTo>
                      <a:pt x="4446" y="9640"/>
                      <a:pt x="4464" y="9642"/>
                      <a:pt x="4481" y="9642"/>
                    </a:cubicBezTo>
                    <a:cubicBezTo>
                      <a:pt x="4599" y="9642"/>
                      <a:pt x="4709" y="9574"/>
                      <a:pt x="4749" y="9455"/>
                    </a:cubicBezTo>
                    <a:cubicBezTo>
                      <a:pt x="7465" y="2630"/>
                      <a:pt x="6369" y="370"/>
                      <a:pt x="5479" y="51"/>
                    </a:cubicBezTo>
                    <a:cubicBezTo>
                      <a:pt x="5392" y="19"/>
                      <a:pt x="5291" y="0"/>
                      <a:pt x="5178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6" name="Google Shape;1276;p33"/>
              <p:cNvSpPr/>
              <p:nvPr/>
            </p:nvSpPr>
            <p:spPr>
              <a:xfrm>
                <a:off x="1033745" y="841353"/>
                <a:ext cx="141616" cy="162400"/>
              </a:xfrm>
              <a:custGeom>
                <a:avLst/>
                <a:gdLst/>
                <a:ahLst/>
                <a:cxnLst/>
                <a:rect l="l" t="t" r="r" b="b"/>
                <a:pathLst>
                  <a:path w="3836" h="4399" extrusionOk="0">
                    <a:moveTo>
                      <a:pt x="2472" y="0"/>
                    </a:moveTo>
                    <a:cubicBezTo>
                      <a:pt x="1445" y="0"/>
                      <a:pt x="405" y="2368"/>
                      <a:pt x="1" y="3326"/>
                    </a:cubicBezTo>
                    <a:cubicBezTo>
                      <a:pt x="480" y="3577"/>
                      <a:pt x="1096" y="3874"/>
                      <a:pt x="1827" y="4148"/>
                    </a:cubicBezTo>
                    <a:cubicBezTo>
                      <a:pt x="2101" y="4239"/>
                      <a:pt x="2375" y="4330"/>
                      <a:pt x="2626" y="4399"/>
                    </a:cubicBezTo>
                    <a:cubicBezTo>
                      <a:pt x="2945" y="3440"/>
                      <a:pt x="3835" y="450"/>
                      <a:pt x="2694" y="39"/>
                    </a:cubicBezTo>
                    <a:cubicBezTo>
                      <a:pt x="2620" y="13"/>
                      <a:pt x="2546" y="0"/>
                      <a:pt x="2472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7" name="Google Shape;1277;p33"/>
              <p:cNvSpPr/>
              <p:nvPr/>
            </p:nvSpPr>
            <p:spPr>
              <a:xfrm>
                <a:off x="1108023" y="679913"/>
                <a:ext cx="107799" cy="115515"/>
              </a:xfrm>
              <a:custGeom>
                <a:avLst/>
                <a:gdLst/>
                <a:ahLst/>
                <a:cxnLst/>
                <a:rect l="l" t="t" r="r" b="b"/>
                <a:pathLst>
                  <a:path w="2920" h="3129" extrusionOk="0">
                    <a:moveTo>
                      <a:pt x="2388" y="1"/>
                    </a:moveTo>
                    <a:cubicBezTo>
                      <a:pt x="1816" y="1"/>
                      <a:pt x="609" y="1570"/>
                      <a:pt x="248" y="2312"/>
                    </a:cubicBezTo>
                    <a:cubicBezTo>
                      <a:pt x="1" y="2837"/>
                      <a:pt x="125" y="3129"/>
                      <a:pt x="509" y="3129"/>
                    </a:cubicBezTo>
                    <a:cubicBezTo>
                      <a:pt x="726" y="3129"/>
                      <a:pt x="1027" y="3035"/>
                      <a:pt x="1390" y="2837"/>
                    </a:cubicBezTo>
                    <a:cubicBezTo>
                      <a:pt x="2394" y="2289"/>
                      <a:pt x="2919" y="258"/>
                      <a:pt x="2508" y="30"/>
                    </a:cubicBezTo>
                    <a:cubicBezTo>
                      <a:pt x="2472" y="10"/>
                      <a:pt x="2432" y="1"/>
                      <a:pt x="2388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8" name="Google Shape;1278;p33"/>
              <p:cNvSpPr/>
              <p:nvPr/>
            </p:nvSpPr>
            <p:spPr>
              <a:xfrm>
                <a:off x="1015212" y="654698"/>
                <a:ext cx="255358" cy="364671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9878" extrusionOk="0">
                    <a:moveTo>
                      <a:pt x="5209" y="237"/>
                    </a:moveTo>
                    <a:cubicBezTo>
                      <a:pt x="5361" y="237"/>
                      <a:pt x="5512" y="271"/>
                      <a:pt x="5661" y="347"/>
                    </a:cubicBezTo>
                    <a:cubicBezTo>
                      <a:pt x="6688" y="872"/>
                      <a:pt x="6483" y="2904"/>
                      <a:pt x="6369" y="3794"/>
                    </a:cubicBezTo>
                    <a:cubicBezTo>
                      <a:pt x="6232" y="4912"/>
                      <a:pt x="5958" y="6008"/>
                      <a:pt x="5616" y="7081"/>
                    </a:cubicBezTo>
                    <a:cubicBezTo>
                      <a:pt x="5456" y="7583"/>
                      <a:pt x="5319" y="8450"/>
                      <a:pt x="4999" y="8907"/>
                    </a:cubicBezTo>
                    <a:cubicBezTo>
                      <a:pt x="4636" y="9372"/>
                      <a:pt x="4272" y="9528"/>
                      <a:pt x="3892" y="9528"/>
                    </a:cubicBezTo>
                    <a:cubicBezTo>
                      <a:pt x="3415" y="9528"/>
                      <a:pt x="2912" y="9281"/>
                      <a:pt x="2353" y="9090"/>
                    </a:cubicBezTo>
                    <a:lnTo>
                      <a:pt x="2353" y="9090"/>
                    </a:lnTo>
                    <a:cubicBezTo>
                      <a:pt x="2353" y="9090"/>
                      <a:pt x="2352" y="9090"/>
                      <a:pt x="2352" y="9089"/>
                    </a:cubicBezTo>
                    <a:lnTo>
                      <a:pt x="2352" y="9089"/>
                    </a:lnTo>
                    <a:cubicBezTo>
                      <a:pt x="2352" y="9089"/>
                      <a:pt x="2352" y="9089"/>
                      <a:pt x="2352" y="9089"/>
                    </a:cubicBezTo>
                    <a:cubicBezTo>
                      <a:pt x="1119" y="8610"/>
                      <a:pt x="320" y="8473"/>
                      <a:pt x="594" y="6944"/>
                    </a:cubicBezTo>
                    <a:cubicBezTo>
                      <a:pt x="754" y="6122"/>
                      <a:pt x="1256" y="5163"/>
                      <a:pt x="1598" y="4433"/>
                    </a:cubicBezTo>
                    <a:cubicBezTo>
                      <a:pt x="1964" y="3634"/>
                      <a:pt x="2374" y="2858"/>
                      <a:pt x="2877" y="2128"/>
                    </a:cubicBezTo>
                    <a:cubicBezTo>
                      <a:pt x="3309" y="1538"/>
                      <a:pt x="4266" y="237"/>
                      <a:pt x="5209" y="237"/>
                    </a:cubicBezTo>
                    <a:close/>
                    <a:moveTo>
                      <a:pt x="5203" y="0"/>
                    </a:moveTo>
                    <a:cubicBezTo>
                      <a:pt x="4161" y="0"/>
                      <a:pt x="3178" y="1328"/>
                      <a:pt x="2694" y="2014"/>
                    </a:cubicBezTo>
                    <a:cubicBezTo>
                      <a:pt x="1598" y="3566"/>
                      <a:pt x="845" y="5415"/>
                      <a:pt x="252" y="7195"/>
                    </a:cubicBezTo>
                    <a:cubicBezTo>
                      <a:pt x="138" y="7560"/>
                      <a:pt x="1" y="7857"/>
                      <a:pt x="69" y="8085"/>
                    </a:cubicBezTo>
                    <a:cubicBezTo>
                      <a:pt x="274" y="8767"/>
                      <a:pt x="1315" y="8928"/>
                      <a:pt x="2293" y="9312"/>
                    </a:cubicBezTo>
                    <a:lnTo>
                      <a:pt x="2293" y="9312"/>
                    </a:lnTo>
                    <a:cubicBezTo>
                      <a:pt x="2297" y="9314"/>
                      <a:pt x="2301" y="9316"/>
                      <a:pt x="2306" y="9318"/>
                    </a:cubicBezTo>
                    <a:cubicBezTo>
                      <a:pt x="2306" y="9318"/>
                      <a:pt x="2306" y="9318"/>
                      <a:pt x="2306" y="9318"/>
                    </a:cubicBezTo>
                    <a:lnTo>
                      <a:pt x="2306" y="9318"/>
                    </a:lnTo>
                    <a:cubicBezTo>
                      <a:pt x="2307" y="9318"/>
                      <a:pt x="2307" y="9318"/>
                      <a:pt x="2308" y="9318"/>
                    </a:cubicBezTo>
                    <a:lnTo>
                      <a:pt x="2308" y="9318"/>
                    </a:lnTo>
                    <a:cubicBezTo>
                      <a:pt x="2856" y="9496"/>
                      <a:pt x="3608" y="9877"/>
                      <a:pt x="4244" y="9877"/>
                    </a:cubicBezTo>
                    <a:cubicBezTo>
                      <a:pt x="4508" y="9877"/>
                      <a:pt x="4753" y="9811"/>
                      <a:pt x="4954" y="9637"/>
                    </a:cubicBezTo>
                    <a:cubicBezTo>
                      <a:pt x="5638" y="9021"/>
                      <a:pt x="5912" y="6944"/>
                      <a:pt x="6163" y="6054"/>
                    </a:cubicBezTo>
                    <a:cubicBezTo>
                      <a:pt x="6346" y="5300"/>
                      <a:pt x="6506" y="4547"/>
                      <a:pt x="6597" y="3794"/>
                    </a:cubicBezTo>
                    <a:cubicBezTo>
                      <a:pt x="6711" y="2790"/>
                      <a:pt x="6917" y="553"/>
                      <a:pt x="5616" y="73"/>
                    </a:cubicBezTo>
                    <a:cubicBezTo>
                      <a:pt x="5478" y="23"/>
                      <a:pt x="5340" y="0"/>
                      <a:pt x="520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79" name="Google Shape;1279;p33"/>
              <p:cNvSpPr/>
              <p:nvPr/>
            </p:nvSpPr>
            <p:spPr>
              <a:xfrm>
                <a:off x="989924" y="851948"/>
                <a:ext cx="162695" cy="299844"/>
              </a:xfrm>
              <a:custGeom>
                <a:avLst/>
                <a:gdLst/>
                <a:ahLst/>
                <a:cxnLst/>
                <a:rect l="l" t="t" r="r" b="b"/>
                <a:pathLst>
                  <a:path w="4407" h="8122" extrusionOk="0">
                    <a:moveTo>
                      <a:pt x="3479" y="0"/>
                    </a:moveTo>
                    <a:cubicBezTo>
                      <a:pt x="2725" y="0"/>
                      <a:pt x="1791" y="1808"/>
                      <a:pt x="1256" y="3176"/>
                    </a:cubicBezTo>
                    <a:cubicBezTo>
                      <a:pt x="686" y="4659"/>
                      <a:pt x="1" y="7855"/>
                      <a:pt x="731" y="8106"/>
                    </a:cubicBezTo>
                    <a:cubicBezTo>
                      <a:pt x="760" y="8116"/>
                      <a:pt x="791" y="8121"/>
                      <a:pt x="822" y="8121"/>
                    </a:cubicBezTo>
                    <a:cubicBezTo>
                      <a:pt x="1561" y="8121"/>
                      <a:pt x="2966" y="5397"/>
                      <a:pt x="3447" y="3975"/>
                    </a:cubicBezTo>
                    <a:cubicBezTo>
                      <a:pt x="3950" y="2468"/>
                      <a:pt x="4406" y="300"/>
                      <a:pt x="3630" y="26"/>
                    </a:cubicBezTo>
                    <a:cubicBezTo>
                      <a:pt x="3581" y="8"/>
                      <a:pt x="3530" y="0"/>
                      <a:pt x="3479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0" name="Google Shape;1280;p33"/>
              <p:cNvSpPr/>
              <p:nvPr/>
            </p:nvSpPr>
            <p:spPr>
              <a:xfrm>
                <a:off x="1056855" y="867269"/>
                <a:ext cx="69626" cy="97942"/>
              </a:xfrm>
              <a:custGeom>
                <a:avLst/>
                <a:gdLst/>
                <a:ahLst/>
                <a:cxnLst/>
                <a:rect l="l" t="t" r="r" b="b"/>
                <a:pathLst>
                  <a:path w="1886" h="2653" extrusionOk="0">
                    <a:moveTo>
                      <a:pt x="1533" y="1"/>
                    </a:moveTo>
                    <a:cubicBezTo>
                      <a:pt x="1426" y="1"/>
                      <a:pt x="1298" y="62"/>
                      <a:pt x="1155" y="204"/>
                    </a:cubicBezTo>
                    <a:cubicBezTo>
                      <a:pt x="881" y="501"/>
                      <a:pt x="288" y="1597"/>
                      <a:pt x="82" y="2304"/>
                    </a:cubicBezTo>
                    <a:cubicBezTo>
                      <a:pt x="1" y="2557"/>
                      <a:pt x="39" y="2652"/>
                      <a:pt x="141" y="2652"/>
                    </a:cubicBezTo>
                    <a:cubicBezTo>
                      <a:pt x="327" y="2652"/>
                      <a:pt x="724" y="2340"/>
                      <a:pt x="1018" y="2076"/>
                    </a:cubicBezTo>
                    <a:cubicBezTo>
                      <a:pt x="1452" y="1665"/>
                      <a:pt x="1886" y="1003"/>
                      <a:pt x="1886" y="592"/>
                    </a:cubicBezTo>
                    <a:cubicBezTo>
                      <a:pt x="1886" y="255"/>
                      <a:pt x="1752" y="1"/>
                      <a:pt x="1533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1" name="Google Shape;1281;p33"/>
              <p:cNvSpPr/>
              <p:nvPr/>
            </p:nvSpPr>
            <p:spPr>
              <a:xfrm>
                <a:off x="959984" y="847481"/>
                <a:ext cx="229885" cy="308040"/>
              </a:xfrm>
              <a:custGeom>
                <a:avLst/>
                <a:gdLst/>
                <a:ahLst/>
                <a:cxnLst/>
                <a:rect l="l" t="t" r="r" b="b"/>
                <a:pathLst>
                  <a:path w="6227" h="8344" extrusionOk="0">
                    <a:moveTo>
                      <a:pt x="4214" y="427"/>
                    </a:moveTo>
                    <a:cubicBezTo>
                      <a:pt x="4265" y="427"/>
                      <a:pt x="4318" y="432"/>
                      <a:pt x="4373" y="444"/>
                    </a:cubicBezTo>
                    <a:cubicBezTo>
                      <a:pt x="4761" y="512"/>
                      <a:pt x="4761" y="1174"/>
                      <a:pt x="4669" y="1859"/>
                    </a:cubicBezTo>
                    <a:cubicBezTo>
                      <a:pt x="4624" y="2247"/>
                      <a:pt x="4555" y="2589"/>
                      <a:pt x="4464" y="2954"/>
                    </a:cubicBezTo>
                    <a:cubicBezTo>
                      <a:pt x="4327" y="3548"/>
                      <a:pt x="4144" y="4119"/>
                      <a:pt x="3916" y="4689"/>
                    </a:cubicBezTo>
                    <a:cubicBezTo>
                      <a:pt x="3624" y="5385"/>
                      <a:pt x="2603" y="8115"/>
                      <a:pt x="1591" y="8115"/>
                    </a:cubicBezTo>
                    <a:cubicBezTo>
                      <a:pt x="1581" y="8115"/>
                      <a:pt x="1570" y="8115"/>
                      <a:pt x="1559" y="8114"/>
                    </a:cubicBezTo>
                    <a:lnTo>
                      <a:pt x="1559" y="8114"/>
                    </a:lnTo>
                    <a:cubicBezTo>
                      <a:pt x="832" y="7529"/>
                      <a:pt x="1613" y="5228"/>
                      <a:pt x="1816" y="4507"/>
                    </a:cubicBezTo>
                    <a:cubicBezTo>
                      <a:pt x="1999" y="3822"/>
                      <a:pt x="2227" y="3160"/>
                      <a:pt x="2524" y="2521"/>
                    </a:cubicBezTo>
                    <a:cubicBezTo>
                      <a:pt x="2661" y="2247"/>
                      <a:pt x="2798" y="1973"/>
                      <a:pt x="2935" y="1699"/>
                    </a:cubicBezTo>
                    <a:cubicBezTo>
                      <a:pt x="3270" y="1092"/>
                      <a:pt x="3643" y="427"/>
                      <a:pt x="4214" y="427"/>
                    </a:cubicBezTo>
                    <a:close/>
                    <a:moveTo>
                      <a:pt x="4266" y="1"/>
                    </a:moveTo>
                    <a:cubicBezTo>
                      <a:pt x="2490" y="1"/>
                      <a:pt x="0" y="7307"/>
                      <a:pt x="1474" y="8318"/>
                    </a:cubicBezTo>
                    <a:cubicBezTo>
                      <a:pt x="1494" y="8334"/>
                      <a:pt x="1514" y="8341"/>
                      <a:pt x="1533" y="8341"/>
                    </a:cubicBezTo>
                    <a:cubicBezTo>
                      <a:pt x="1536" y="8341"/>
                      <a:pt x="1538" y="8341"/>
                      <a:pt x="1541" y="8341"/>
                    </a:cubicBezTo>
                    <a:lnTo>
                      <a:pt x="1541" y="8341"/>
                    </a:lnTo>
                    <a:cubicBezTo>
                      <a:pt x="1541" y="8341"/>
                      <a:pt x="1542" y="8341"/>
                      <a:pt x="1542" y="8341"/>
                    </a:cubicBezTo>
                    <a:cubicBezTo>
                      <a:pt x="1561" y="8343"/>
                      <a:pt x="1580" y="8344"/>
                      <a:pt x="1598" y="8344"/>
                    </a:cubicBezTo>
                    <a:cubicBezTo>
                      <a:pt x="3448" y="8344"/>
                      <a:pt x="6226" y="643"/>
                      <a:pt x="4464" y="33"/>
                    </a:cubicBezTo>
                    <a:cubicBezTo>
                      <a:pt x="4399" y="11"/>
                      <a:pt x="4333" y="1"/>
                      <a:pt x="426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grpSp>
        <p:nvGrpSpPr>
          <p:cNvPr id="1282" name="Google Shape;1282;p33"/>
          <p:cNvGrpSpPr/>
          <p:nvPr/>
        </p:nvGrpSpPr>
        <p:grpSpPr>
          <a:xfrm>
            <a:off x="7862571" y="3433993"/>
            <a:ext cx="1024329" cy="693842"/>
            <a:chOff x="7862568" y="3721404"/>
            <a:chExt cx="1024329" cy="925123"/>
          </a:xfrm>
        </p:grpSpPr>
        <p:grpSp>
          <p:nvGrpSpPr>
            <p:cNvPr id="1283" name="Google Shape;1283;p33"/>
            <p:cNvGrpSpPr/>
            <p:nvPr/>
          </p:nvGrpSpPr>
          <p:grpSpPr>
            <a:xfrm>
              <a:off x="7898947" y="3764420"/>
              <a:ext cx="987949" cy="882107"/>
              <a:chOff x="7773293" y="842154"/>
              <a:chExt cx="987949" cy="882107"/>
            </a:xfrm>
          </p:grpSpPr>
          <p:sp>
            <p:nvSpPr>
              <p:cNvPr id="1284" name="Google Shape;1284;p33"/>
              <p:cNvSpPr/>
              <p:nvPr/>
            </p:nvSpPr>
            <p:spPr>
              <a:xfrm>
                <a:off x="7816265" y="846805"/>
                <a:ext cx="924414" cy="873616"/>
              </a:xfrm>
              <a:custGeom>
                <a:avLst/>
                <a:gdLst/>
                <a:ahLst/>
                <a:cxnLst/>
                <a:rect l="l" t="t" r="r" b="b"/>
                <a:pathLst>
                  <a:path w="25040" h="23664" extrusionOk="0">
                    <a:moveTo>
                      <a:pt x="9799" y="0"/>
                    </a:moveTo>
                    <a:cubicBezTo>
                      <a:pt x="9412" y="0"/>
                      <a:pt x="9051" y="202"/>
                      <a:pt x="8834" y="527"/>
                    </a:cubicBezTo>
                    <a:cubicBezTo>
                      <a:pt x="5296" y="6211"/>
                      <a:pt x="1621" y="13697"/>
                      <a:pt x="275" y="16482"/>
                    </a:cubicBezTo>
                    <a:cubicBezTo>
                      <a:pt x="1" y="17075"/>
                      <a:pt x="252" y="17760"/>
                      <a:pt x="754" y="18171"/>
                    </a:cubicBezTo>
                    <a:cubicBezTo>
                      <a:pt x="1461" y="18742"/>
                      <a:pt x="1964" y="19016"/>
                      <a:pt x="2215" y="19084"/>
                    </a:cubicBezTo>
                    <a:cubicBezTo>
                      <a:pt x="7213" y="20408"/>
                      <a:pt x="12714" y="22896"/>
                      <a:pt x="14906" y="23603"/>
                    </a:cubicBezTo>
                    <a:cubicBezTo>
                      <a:pt x="15022" y="23644"/>
                      <a:pt x="15141" y="23663"/>
                      <a:pt x="15258" y="23663"/>
                    </a:cubicBezTo>
                    <a:cubicBezTo>
                      <a:pt x="15668" y="23663"/>
                      <a:pt x="16057" y="23428"/>
                      <a:pt x="16252" y="23056"/>
                    </a:cubicBezTo>
                    <a:cubicBezTo>
                      <a:pt x="20406" y="15112"/>
                      <a:pt x="23442" y="8790"/>
                      <a:pt x="24629" y="6279"/>
                    </a:cubicBezTo>
                    <a:cubicBezTo>
                      <a:pt x="24903" y="5686"/>
                      <a:pt x="25040" y="5024"/>
                      <a:pt x="24264" y="4293"/>
                    </a:cubicBezTo>
                    <a:cubicBezTo>
                      <a:pt x="23899" y="3951"/>
                      <a:pt x="23282" y="3380"/>
                      <a:pt x="22963" y="3243"/>
                    </a:cubicBezTo>
                    <a:cubicBezTo>
                      <a:pt x="17028" y="618"/>
                      <a:pt x="11687" y="93"/>
                      <a:pt x="9861" y="2"/>
                    </a:cubicBezTo>
                    <a:cubicBezTo>
                      <a:pt x="9840" y="1"/>
                      <a:pt x="9820" y="0"/>
                      <a:pt x="97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5" name="Google Shape;1285;p33"/>
              <p:cNvSpPr/>
              <p:nvPr/>
            </p:nvSpPr>
            <p:spPr>
              <a:xfrm>
                <a:off x="8150811" y="846879"/>
                <a:ext cx="589868" cy="871327"/>
              </a:xfrm>
              <a:custGeom>
                <a:avLst/>
                <a:gdLst/>
                <a:ahLst/>
                <a:cxnLst/>
                <a:rect l="l" t="t" r="r" b="b"/>
                <a:pathLst>
                  <a:path w="15978" h="23602" extrusionOk="0">
                    <a:moveTo>
                      <a:pt x="799" y="0"/>
                    </a:moveTo>
                    <a:cubicBezTo>
                      <a:pt x="502" y="0"/>
                      <a:pt x="229" y="91"/>
                      <a:pt x="0" y="274"/>
                    </a:cubicBezTo>
                    <a:lnTo>
                      <a:pt x="5227" y="22552"/>
                    </a:lnTo>
                    <a:lnTo>
                      <a:pt x="6528" y="23601"/>
                    </a:lnTo>
                    <a:cubicBezTo>
                      <a:pt x="6802" y="23510"/>
                      <a:pt x="7053" y="23328"/>
                      <a:pt x="7190" y="23054"/>
                    </a:cubicBezTo>
                    <a:cubicBezTo>
                      <a:pt x="11344" y="15110"/>
                      <a:pt x="14380" y="8788"/>
                      <a:pt x="15567" y="6277"/>
                    </a:cubicBezTo>
                    <a:cubicBezTo>
                      <a:pt x="15841" y="5684"/>
                      <a:pt x="15978" y="5022"/>
                      <a:pt x="15202" y="4291"/>
                    </a:cubicBezTo>
                    <a:cubicBezTo>
                      <a:pt x="14837" y="3949"/>
                      <a:pt x="14220" y="3378"/>
                      <a:pt x="13901" y="3241"/>
                    </a:cubicBezTo>
                    <a:cubicBezTo>
                      <a:pt x="7966" y="616"/>
                      <a:pt x="2625" y="91"/>
                      <a:pt x="7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6" name="Google Shape;1286;p33"/>
              <p:cNvSpPr/>
              <p:nvPr/>
            </p:nvSpPr>
            <p:spPr>
              <a:xfrm>
                <a:off x="7773293" y="842154"/>
                <a:ext cx="987949" cy="882107"/>
              </a:xfrm>
              <a:custGeom>
                <a:avLst/>
                <a:gdLst/>
                <a:ahLst/>
                <a:cxnLst/>
                <a:rect l="l" t="t" r="r" b="b"/>
                <a:pathLst>
                  <a:path w="26761" h="23894" extrusionOk="0">
                    <a:moveTo>
                      <a:pt x="11219" y="230"/>
                    </a:moveTo>
                    <a:cubicBezTo>
                      <a:pt x="11506" y="230"/>
                      <a:pt x="11839" y="297"/>
                      <a:pt x="12098" y="334"/>
                    </a:cubicBezTo>
                    <a:cubicBezTo>
                      <a:pt x="13239" y="425"/>
                      <a:pt x="14358" y="585"/>
                      <a:pt x="15476" y="813"/>
                    </a:cubicBezTo>
                    <a:cubicBezTo>
                      <a:pt x="18717" y="1406"/>
                      <a:pt x="22894" y="2251"/>
                      <a:pt x="25359" y="4511"/>
                    </a:cubicBezTo>
                    <a:cubicBezTo>
                      <a:pt x="26683" y="6063"/>
                      <a:pt x="24036" y="9829"/>
                      <a:pt x="23305" y="11313"/>
                    </a:cubicBezTo>
                    <a:cubicBezTo>
                      <a:pt x="21981" y="13983"/>
                      <a:pt x="20657" y="16631"/>
                      <a:pt x="19311" y="19301"/>
                    </a:cubicBezTo>
                    <a:cubicBezTo>
                      <a:pt x="18595" y="20669"/>
                      <a:pt x="17705" y="23473"/>
                      <a:pt x="15943" y="23473"/>
                    </a:cubicBezTo>
                    <a:cubicBezTo>
                      <a:pt x="15794" y="23473"/>
                      <a:pt x="15638" y="23453"/>
                      <a:pt x="15476" y="23410"/>
                    </a:cubicBezTo>
                    <a:cubicBezTo>
                      <a:pt x="14449" y="23136"/>
                      <a:pt x="13422" y="22611"/>
                      <a:pt x="12440" y="22223"/>
                    </a:cubicBezTo>
                    <a:cubicBezTo>
                      <a:pt x="10911" y="21630"/>
                      <a:pt x="9382" y="21036"/>
                      <a:pt x="7830" y="20488"/>
                    </a:cubicBezTo>
                    <a:cubicBezTo>
                      <a:pt x="6300" y="19940"/>
                      <a:pt x="4588" y="19644"/>
                      <a:pt x="3150" y="18959"/>
                    </a:cubicBezTo>
                    <a:cubicBezTo>
                      <a:pt x="1" y="17498"/>
                      <a:pt x="3333" y="13024"/>
                      <a:pt x="4315" y="11084"/>
                    </a:cubicBezTo>
                    <a:cubicBezTo>
                      <a:pt x="5753" y="8300"/>
                      <a:pt x="7213" y="5538"/>
                      <a:pt x="8811" y="2844"/>
                    </a:cubicBezTo>
                    <a:cubicBezTo>
                      <a:pt x="9290" y="2023"/>
                      <a:pt x="9975" y="448"/>
                      <a:pt x="11025" y="242"/>
                    </a:cubicBezTo>
                    <a:cubicBezTo>
                      <a:pt x="11086" y="234"/>
                      <a:pt x="11151" y="230"/>
                      <a:pt x="11219" y="230"/>
                    </a:cubicBezTo>
                    <a:close/>
                    <a:moveTo>
                      <a:pt x="11626" y="1"/>
                    </a:moveTo>
                    <a:cubicBezTo>
                      <a:pt x="11462" y="1"/>
                      <a:pt x="11299" y="5"/>
                      <a:pt x="11139" y="14"/>
                    </a:cubicBezTo>
                    <a:cubicBezTo>
                      <a:pt x="10409" y="82"/>
                      <a:pt x="10158" y="288"/>
                      <a:pt x="9747" y="859"/>
                    </a:cubicBezTo>
                    <a:cubicBezTo>
                      <a:pt x="8720" y="2319"/>
                      <a:pt x="7875" y="3963"/>
                      <a:pt x="7031" y="5515"/>
                    </a:cubicBezTo>
                    <a:cubicBezTo>
                      <a:pt x="5501" y="8231"/>
                      <a:pt x="4086" y="10993"/>
                      <a:pt x="2694" y="13778"/>
                    </a:cubicBezTo>
                    <a:cubicBezTo>
                      <a:pt x="2078" y="15033"/>
                      <a:pt x="571" y="16882"/>
                      <a:pt x="1690" y="18206"/>
                    </a:cubicBezTo>
                    <a:cubicBezTo>
                      <a:pt x="2283" y="18913"/>
                      <a:pt x="3128" y="19233"/>
                      <a:pt x="3972" y="19484"/>
                    </a:cubicBezTo>
                    <a:cubicBezTo>
                      <a:pt x="5753" y="20032"/>
                      <a:pt x="7533" y="20602"/>
                      <a:pt x="9290" y="21242"/>
                    </a:cubicBezTo>
                    <a:cubicBezTo>
                      <a:pt x="10728" y="21789"/>
                      <a:pt x="12166" y="22360"/>
                      <a:pt x="13604" y="22931"/>
                    </a:cubicBezTo>
                    <a:cubicBezTo>
                      <a:pt x="14346" y="23214"/>
                      <a:pt x="15484" y="23894"/>
                      <a:pt x="16340" y="23894"/>
                    </a:cubicBezTo>
                    <a:cubicBezTo>
                      <a:pt x="16380" y="23894"/>
                      <a:pt x="16419" y="23892"/>
                      <a:pt x="16458" y="23889"/>
                    </a:cubicBezTo>
                    <a:cubicBezTo>
                      <a:pt x="17142" y="23844"/>
                      <a:pt x="17393" y="23433"/>
                      <a:pt x="17690" y="22908"/>
                    </a:cubicBezTo>
                    <a:cubicBezTo>
                      <a:pt x="18717" y="21219"/>
                      <a:pt x="19516" y="19370"/>
                      <a:pt x="20406" y="17612"/>
                    </a:cubicBezTo>
                    <a:cubicBezTo>
                      <a:pt x="21844" y="14759"/>
                      <a:pt x="23282" y="11906"/>
                      <a:pt x="24675" y="9030"/>
                    </a:cubicBezTo>
                    <a:cubicBezTo>
                      <a:pt x="25379" y="7531"/>
                      <a:pt x="26760" y="5852"/>
                      <a:pt x="25539" y="4352"/>
                    </a:cubicBezTo>
                    <a:lnTo>
                      <a:pt x="25539" y="4352"/>
                    </a:lnTo>
                    <a:cubicBezTo>
                      <a:pt x="25533" y="4344"/>
                      <a:pt x="25527" y="4336"/>
                      <a:pt x="25519" y="4328"/>
                    </a:cubicBezTo>
                    <a:lnTo>
                      <a:pt x="25519" y="4328"/>
                    </a:lnTo>
                    <a:cubicBezTo>
                      <a:pt x="25519" y="4328"/>
                      <a:pt x="25519" y="4328"/>
                      <a:pt x="25519" y="4328"/>
                    </a:cubicBezTo>
                    <a:cubicBezTo>
                      <a:pt x="25517" y="4326"/>
                      <a:pt x="25514" y="4323"/>
                      <a:pt x="25512" y="4321"/>
                    </a:cubicBezTo>
                    <a:lnTo>
                      <a:pt x="25512" y="4321"/>
                    </a:lnTo>
                    <a:cubicBezTo>
                      <a:pt x="23389" y="2386"/>
                      <a:pt x="20198" y="1657"/>
                      <a:pt x="17439" y="996"/>
                    </a:cubicBezTo>
                    <a:cubicBezTo>
                      <a:pt x="15675" y="575"/>
                      <a:pt x="13523" y="1"/>
                      <a:pt x="1162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7" name="Google Shape;1287;p33"/>
              <p:cNvSpPr/>
              <p:nvPr/>
            </p:nvSpPr>
            <p:spPr>
              <a:xfrm>
                <a:off x="7816265" y="846805"/>
                <a:ext cx="878932" cy="834852"/>
              </a:xfrm>
              <a:custGeom>
                <a:avLst/>
                <a:gdLst/>
                <a:ahLst/>
                <a:cxnLst/>
                <a:rect l="l" t="t" r="r" b="b"/>
                <a:pathLst>
                  <a:path w="23808" h="22614" extrusionOk="0">
                    <a:moveTo>
                      <a:pt x="9799" y="0"/>
                    </a:moveTo>
                    <a:cubicBezTo>
                      <a:pt x="9412" y="0"/>
                      <a:pt x="9051" y="202"/>
                      <a:pt x="8834" y="527"/>
                    </a:cubicBezTo>
                    <a:cubicBezTo>
                      <a:pt x="5296" y="6211"/>
                      <a:pt x="1621" y="13697"/>
                      <a:pt x="275" y="16482"/>
                    </a:cubicBezTo>
                    <a:cubicBezTo>
                      <a:pt x="1" y="17075"/>
                      <a:pt x="275" y="17783"/>
                      <a:pt x="891" y="18034"/>
                    </a:cubicBezTo>
                    <a:cubicBezTo>
                      <a:pt x="5707" y="19929"/>
                      <a:pt x="11390" y="21846"/>
                      <a:pt x="13582" y="22554"/>
                    </a:cubicBezTo>
                    <a:cubicBezTo>
                      <a:pt x="13698" y="22594"/>
                      <a:pt x="13817" y="22613"/>
                      <a:pt x="13935" y="22613"/>
                    </a:cubicBezTo>
                    <a:cubicBezTo>
                      <a:pt x="14346" y="22613"/>
                      <a:pt x="14738" y="22379"/>
                      <a:pt x="14951" y="22006"/>
                    </a:cubicBezTo>
                    <a:cubicBezTo>
                      <a:pt x="19083" y="14063"/>
                      <a:pt x="22324" y="7283"/>
                      <a:pt x="23534" y="4773"/>
                    </a:cubicBezTo>
                    <a:cubicBezTo>
                      <a:pt x="23807" y="4202"/>
                      <a:pt x="23534" y="3494"/>
                      <a:pt x="22963" y="3243"/>
                    </a:cubicBezTo>
                    <a:cubicBezTo>
                      <a:pt x="17028" y="618"/>
                      <a:pt x="11687" y="93"/>
                      <a:pt x="9861" y="2"/>
                    </a:cubicBezTo>
                    <a:cubicBezTo>
                      <a:pt x="9840" y="1"/>
                      <a:pt x="9820" y="0"/>
                      <a:pt x="97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8" name="Google Shape;1288;p33"/>
              <p:cNvSpPr/>
              <p:nvPr/>
            </p:nvSpPr>
            <p:spPr>
              <a:xfrm>
                <a:off x="7829740" y="886418"/>
                <a:ext cx="808161" cy="767183"/>
              </a:xfrm>
              <a:custGeom>
                <a:avLst/>
                <a:gdLst/>
                <a:ahLst/>
                <a:cxnLst/>
                <a:rect l="l" t="t" r="r" b="b"/>
                <a:pathLst>
                  <a:path w="21891" h="20781" extrusionOk="0">
                    <a:moveTo>
                      <a:pt x="9020" y="0"/>
                    </a:moveTo>
                    <a:cubicBezTo>
                      <a:pt x="8657" y="0"/>
                      <a:pt x="8321" y="180"/>
                      <a:pt x="8127" y="481"/>
                    </a:cubicBezTo>
                    <a:cubicBezTo>
                      <a:pt x="4885" y="5708"/>
                      <a:pt x="1484" y="12579"/>
                      <a:pt x="275" y="15135"/>
                    </a:cubicBezTo>
                    <a:cubicBezTo>
                      <a:pt x="1" y="15683"/>
                      <a:pt x="252" y="16345"/>
                      <a:pt x="823" y="16573"/>
                    </a:cubicBezTo>
                    <a:cubicBezTo>
                      <a:pt x="5273" y="18331"/>
                      <a:pt x="10478" y="20065"/>
                      <a:pt x="12486" y="20727"/>
                    </a:cubicBezTo>
                    <a:cubicBezTo>
                      <a:pt x="12600" y="20764"/>
                      <a:pt x="12715" y="20781"/>
                      <a:pt x="12828" y="20781"/>
                    </a:cubicBezTo>
                    <a:cubicBezTo>
                      <a:pt x="13212" y="20781"/>
                      <a:pt x="13570" y="20578"/>
                      <a:pt x="13765" y="20225"/>
                    </a:cubicBezTo>
                    <a:cubicBezTo>
                      <a:pt x="17554" y="12921"/>
                      <a:pt x="20544" y="6690"/>
                      <a:pt x="21639" y="4384"/>
                    </a:cubicBezTo>
                    <a:cubicBezTo>
                      <a:pt x="21890" y="3837"/>
                      <a:pt x="21662" y="3197"/>
                      <a:pt x="21114" y="2969"/>
                    </a:cubicBezTo>
                    <a:cubicBezTo>
                      <a:pt x="15659" y="550"/>
                      <a:pt x="10774" y="70"/>
                      <a:pt x="9085" y="2"/>
                    </a:cubicBezTo>
                    <a:cubicBezTo>
                      <a:pt x="9064" y="1"/>
                      <a:pt x="9042" y="0"/>
                      <a:pt x="902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89" name="Google Shape;1289;p33"/>
              <p:cNvSpPr/>
              <p:nvPr/>
            </p:nvSpPr>
            <p:spPr>
              <a:xfrm>
                <a:off x="8058942" y="886703"/>
                <a:ext cx="147153" cy="136226"/>
              </a:xfrm>
              <a:custGeom>
                <a:avLst/>
                <a:gdLst/>
                <a:ahLst/>
                <a:cxnLst/>
                <a:rect l="l" t="t" r="r" b="b"/>
                <a:pathLst>
                  <a:path w="3986" h="3690" extrusionOk="0">
                    <a:moveTo>
                      <a:pt x="2932" y="1"/>
                    </a:moveTo>
                    <a:cubicBezTo>
                      <a:pt x="2659" y="1"/>
                      <a:pt x="2405" y="51"/>
                      <a:pt x="2283" y="164"/>
                    </a:cubicBezTo>
                    <a:cubicBezTo>
                      <a:pt x="1895" y="529"/>
                      <a:pt x="0" y="3520"/>
                      <a:pt x="160" y="3679"/>
                    </a:cubicBezTo>
                    <a:cubicBezTo>
                      <a:pt x="167" y="3686"/>
                      <a:pt x="177" y="3690"/>
                      <a:pt x="188" y="3690"/>
                    </a:cubicBezTo>
                    <a:cubicBezTo>
                      <a:pt x="477" y="3690"/>
                      <a:pt x="2114" y="1585"/>
                      <a:pt x="2465" y="1169"/>
                    </a:cubicBezTo>
                    <a:cubicBezTo>
                      <a:pt x="2853" y="735"/>
                      <a:pt x="3812" y="781"/>
                      <a:pt x="3926" y="415"/>
                    </a:cubicBezTo>
                    <a:cubicBezTo>
                      <a:pt x="3985" y="165"/>
                      <a:pt x="3428" y="1"/>
                      <a:pt x="29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0" name="Google Shape;1290;p33"/>
              <p:cNvSpPr/>
              <p:nvPr/>
            </p:nvSpPr>
            <p:spPr>
              <a:xfrm>
                <a:off x="7804488" y="842597"/>
                <a:ext cx="889010" cy="843085"/>
              </a:xfrm>
              <a:custGeom>
                <a:avLst/>
                <a:gdLst/>
                <a:ahLst/>
                <a:cxnLst/>
                <a:rect l="l" t="t" r="r" b="b"/>
                <a:pathLst>
                  <a:path w="24081" h="22837" extrusionOk="0">
                    <a:moveTo>
                      <a:pt x="10180" y="230"/>
                    </a:moveTo>
                    <a:cubicBezTo>
                      <a:pt x="12417" y="367"/>
                      <a:pt x="14654" y="732"/>
                      <a:pt x="16822" y="1280"/>
                    </a:cubicBezTo>
                    <a:cubicBezTo>
                      <a:pt x="18329" y="1645"/>
                      <a:pt x="19790" y="2102"/>
                      <a:pt x="21228" y="2627"/>
                    </a:cubicBezTo>
                    <a:cubicBezTo>
                      <a:pt x="22574" y="3152"/>
                      <a:pt x="24035" y="3335"/>
                      <a:pt x="23533" y="5297"/>
                    </a:cubicBezTo>
                    <a:cubicBezTo>
                      <a:pt x="23465" y="5571"/>
                      <a:pt x="23259" y="5868"/>
                      <a:pt x="23122" y="6119"/>
                    </a:cubicBezTo>
                    <a:cubicBezTo>
                      <a:pt x="22118" y="8242"/>
                      <a:pt x="21091" y="10342"/>
                      <a:pt x="20064" y="12442"/>
                    </a:cubicBezTo>
                    <a:cubicBezTo>
                      <a:pt x="18694" y="15158"/>
                      <a:pt x="17507" y="18194"/>
                      <a:pt x="15841" y="20750"/>
                    </a:cubicBezTo>
                    <a:cubicBezTo>
                      <a:pt x="15293" y="21592"/>
                      <a:pt x="14746" y="22435"/>
                      <a:pt x="13732" y="22435"/>
                    </a:cubicBezTo>
                    <a:cubicBezTo>
                      <a:pt x="13647" y="22435"/>
                      <a:pt x="13559" y="22429"/>
                      <a:pt x="13467" y="22416"/>
                    </a:cubicBezTo>
                    <a:cubicBezTo>
                      <a:pt x="13033" y="22348"/>
                      <a:pt x="12554" y="22097"/>
                      <a:pt x="12143" y="21960"/>
                    </a:cubicBezTo>
                    <a:cubicBezTo>
                      <a:pt x="10956" y="21572"/>
                      <a:pt x="9769" y="21161"/>
                      <a:pt x="8582" y="20750"/>
                    </a:cubicBezTo>
                    <a:cubicBezTo>
                      <a:pt x="7053" y="20202"/>
                      <a:pt x="5524" y="19655"/>
                      <a:pt x="4017" y="19107"/>
                    </a:cubicBezTo>
                    <a:cubicBezTo>
                      <a:pt x="3378" y="18856"/>
                      <a:pt x="2397" y="18673"/>
                      <a:pt x="1849" y="18262"/>
                    </a:cubicBezTo>
                    <a:cubicBezTo>
                      <a:pt x="228" y="17052"/>
                      <a:pt x="776" y="16505"/>
                      <a:pt x="1278" y="15432"/>
                    </a:cubicBezTo>
                    <a:cubicBezTo>
                      <a:pt x="2351" y="13263"/>
                      <a:pt x="3447" y="11095"/>
                      <a:pt x="4565" y="8950"/>
                    </a:cubicBezTo>
                    <a:cubicBezTo>
                      <a:pt x="5250" y="7648"/>
                      <a:pt x="5957" y="6347"/>
                      <a:pt x="6688" y="5069"/>
                    </a:cubicBezTo>
                    <a:cubicBezTo>
                      <a:pt x="7327" y="3928"/>
                      <a:pt x="8719" y="413"/>
                      <a:pt x="10180" y="230"/>
                    </a:cubicBezTo>
                    <a:close/>
                    <a:moveTo>
                      <a:pt x="10199" y="0"/>
                    </a:moveTo>
                    <a:cubicBezTo>
                      <a:pt x="10193" y="0"/>
                      <a:pt x="10187" y="1"/>
                      <a:pt x="10180" y="2"/>
                    </a:cubicBezTo>
                    <a:cubicBezTo>
                      <a:pt x="10169" y="2"/>
                      <a:pt x="10158" y="4"/>
                      <a:pt x="10149" y="6"/>
                    </a:cubicBezTo>
                    <a:lnTo>
                      <a:pt x="10149" y="6"/>
                    </a:lnTo>
                    <a:cubicBezTo>
                      <a:pt x="9510" y="101"/>
                      <a:pt x="9261" y="330"/>
                      <a:pt x="8902" y="847"/>
                    </a:cubicBezTo>
                    <a:cubicBezTo>
                      <a:pt x="7920" y="2216"/>
                      <a:pt x="7144" y="3768"/>
                      <a:pt x="6323" y="5229"/>
                    </a:cubicBezTo>
                    <a:cubicBezTo>
                      <a:pt x="4839" y="7900"/>
                      <a:pt x="3424" y="10616"/>
                      <a:pt x="2077" y="13332"/>
                    </a:cubicBezTo>
                    <a:cubicBezTo>
                      <a:pt x="1575" y="14313"/>
                      <a:pt x="0" y="16391"/>
                      <a:pt x="479" y="17555"/>
                    </a:cubicBezTo>
                    <a:cubicBezTo>
                      <a:pt x="799" y="18399"/>
                      <a:pt x="1986" y="18559"/>
                      <a:pt x="2716" y="18856"/>
                    </a:cubicBezTo>
                    <a:cubicBezTo>
                      <a:pt x="4337" y="19472"/>
                      <a:pt x="5980" y="20065"/>
                      <a:pt x="7647" y="20659"/>
                    </a:cubicBezTo>
                    <a:cubicBezTo>
                      <a:pt x="8970" y="21115"/>
                      <a:pt x="10294" y="21595"/>
                      <a:pt x="11641" y="22028"/>
                    </a:cubicBezTo>
                    <a:cubicBezTo>
                      <a:pt x="12302" y="22263"/>
                      <a:pt x="13381" y="22836"/>
                      <a:pt x="14135" y="22836"/>
                    </a:cubicBezTo>
                    <a:cubicBezTo>
                      <a:pt x="14188" y="22836"/>
                      <a:pt x="14239" y="22833"/>
                      <a:pt x="14289" y="22827"/>
                    </a:cubicBezTo>
                    <a:cubicBezTo>
                      <a:pt x="14973" y="22759"/>
                      <a:pt x="15225" y="22371"/>
                      <a:pt x="15544" y="21846"/>
                    </a:cubicBezTo>
                    <a:cubicBezTo>
                      <a:pt x="16503" y="20225"/>
                      <a:pt x="17279" y="18468"/>
                      <a:pt x="18123" y="16779"/>
                    </a:cubicBezTo>
                    <a:cubicBezTo>
                      <a:pt x="19470" y="14131"/>
                      <a:pt x="20794" y="11460"/>
                      <a:pt x="22118" y="8767"/>
                    </a:cubicBezTo>
                    <a:cubicBezTo>
                      <a:pt x="22666" y="7603"/>
                      <a:pt x="24035" y="5777"/>
                      <a:pt x="24058" y="4453"/>
                    </a:cubicBezTo>
                    <a:cubicBezTo>
                      <a:pt x="24081" y="3517"/>
                      <a:pt x="23350" y="3289"/>
                      <a:pt x="22643" y="2969"/>
                    </a:cubicBezTo>
                    <a:cubicBezTo>
                      <a:pt x="20999" y="2193"/>
                      <a:pt x="19219" y="1668"/>
                      <a:pt x="17484" y="1212"/>
                    </a:cubicBezTo>
                    <a:cubicBezTo>
                      <a:pt x="15102" y="577"/>
                      <a:pt x="12676" y="144"/>
                      <a:pt x="10226" y="5"/>
                    </a:cubicBezTo>
                    <a:lnTo>
                      <a:pt x="10226" y="5"/>
                    </a:lnTo>
                    <a:cubicBezTo>
                      <a:pt x="10218" y="2"/>
                      <a:pt x="10209" y="0"/>
                      <a:pt x="101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1" name="Google Shape;1291;p33"/>
              <p:cNvSpPr/>
              <p:nvPr/>
            </p:nvSpPr>
            <p:spPr>
              <a:xfrm>
                <a:off x="7991549" y="1192759"/>
                <a:ext cx="133161" cy="95358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2583" extrusionOk="0">
                    <a:moveTo>
                      <a:pt x="1161" y="1"/>
                    </a:moveTo>
                    <a:cubicBezTo>
                      <a:pt x="1012" y="1"/>
                      <a:pt x="875" y="86"/>
                      <a:pt x="799" y="218"/>
                    </a:cubicBezTo>
                    <a:cubicBezTo>
                      <a:pt x="571" y="651"/>
                      <a:pt x="343" y="1085"/>
                      <a:pt x="114" y="1519"/>
                    </a:cubicBezTo>
                    <a:cubicBezTo>
                      <a:pt x="0" y="1747"/>
                      <a:pt x="137" y="2021"/>
                      <a:pt x="388" y="2089"/>
                    </a:cubicBezTo>
                    <a:cubicBezTo>
                      <a:pt x="913" y="2204"/>
                      <a:pt x="1552" y="2363"/>
                      <a:pt x="2306" y="2569"/>
                    </a:cubicBezTo>
                    <a:cubicBezTo>
                      <a:pt x="2338" y="2578"/>
                      <a:pt x="2371" y="2582"/>
                      <a:pt x="2406" y="2582"/>
                    </a:cubicBezTo>
                    <a:cubicBezTo>
                      <a:pt x="2542" y="2582"/>
                      <a:pt x="2685" y="2509"/>
                      <a:pt x="2739" y="2363"/>
                    </a:cubicBezTo>
                    <a:cubicBezTo>
                      <a:pt x="2990" y="1930"/>
                      <a:pt x="3242" y="1496"/>
                      <a:pt x="3470" y="1039"/>
                    </a:cubicBezTo>
                    <a:cubicBezTo>
                      <a:pt x="3607" y="811"/>
                      <a:pt x="3470" y="537"/>
                      <a:pt x="3219" y="469"/>
                    </a:cubicBezTo>
                    <a:cubicBezTo>
                      <a:pt x="2443" y="286"/>
                      <a:pt x="1804" y="126"/>
                      <a:pt x="1256" y="12"/>
                    </a:cubicBezTo>
                    <a:cubicBezTo>
                      <a:pt x="1224" y="4"/>
                      <a:pt x="1192" y="1"/>
                      <a:pt x="11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2" name="Google Shape;1292;p33"/>
              <p:cNvSpPr/>
              <p:nvPr/>
            </p:nvSpPr>
            <p:spPr>
              <a:xfrm>
                <a:off x="8113709" y="1222256"/>
                <a:ext cx="118874" cy="94841"/>
              </a:xfrm>
              <a:custGeom>
                <a:avLst/>
                <a:gdLst/>
                <a:ahLst/>
                <a:cxnLst/>
                <a:rect l="l" t="t" r="r" b="b"/>
                <a:pathLst>
                  <a:path w="3220" h="2569" extrusionOk="0">
                    <a:moveTo>
                      <a:pt x="1217" y="0"/>
                    </a:moveTo>
                    <a:cubicBezTo>
                      <a:pt x="1081" y="0"/>
                      <a:pt x="944" y="86"/>
                      <a:pt x="868" y="218"/>
                    </a:cubicBezTo>
                    <a:cubicBezTo>
                      <a:pt x="617" y="674"/>
                      <a:pt x="366" y="1108"/>
                      <a:pt x="138" y="1564"/>
                    </a:cubicBezTo>
                    <a:cubicBezTo>
                      <a:pt x="1" y="1793"/>
                      <a:pt x="138" y="2066"/>
                      <a:pt x="389" y="2135"/>
                    </a:cubicBezTo>
                    <a:cubicBezTo>
                      <a:pt x="846" y="2272"/>
                      <a:pt x="1348" y="2409"/>
                      <a:pt x="1895" y="2546"/>
                    </a:cubicBezTo>
                    <a:cubicBezTo>
                      <a:pt x="1932" y="2562"/>
                      <a:pt x="1971" y="2569"/>
                      <a:pt x="2011" y="2569"/>
                    </a:cubicBezTo>
                    <a:cubicBezTo>
                      <a:pt x="2143" y="2569"/>
                      <a:pt x="2282" y="2486"/>
                      <a:pt x="2352" y="2363"/>
                    </a:cubicBezTo>
                    <a:cubicBezTo>
                      <a:pt x="2603" y="1907"/>
                      <a:pt x="2854" y="1450"/>
                      <a:pt x="3105" y="994"/>
                    </a:cubicBezTo>
                    <a:cubicBezTo>
                      <a:pt x="3219" y="765"/>
                      <a:pt x="3105" y="492"/>
                      <a:pt x="2854" y="423"/>
                    </a:cubicBezTo>
                    <a:cubicBezTo>
                      <a:pt x="2306" y="263"/>
                      <a:pt x="1804" y="149"/>
                      <a:pt x="1302" y="12"/>
                    </a:cubicBezTo>
                    <a:cubicBezTo>
                      <a:pt x="1274" y="4"/>
                      <a:pt x="1246" y="0"/>
                      <a:pt x="121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3" name="Google Shape;1293;p33"/>
              <p:cNvSpPr/>
              <p:nvPr/>
            </p:nvSpPr>
            <p:spPr>
              <a:xfrm>
                <a:off x="8220733" y="1250831"/>
                <a:ext cx="121385" cy="97462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40" extrusionOk="0">
                    <a:moveTo>
                      <a:pt x="1239" y="1"/>
                    </a:moveTo>
                    <a:cubicBezTo>
                      <a:pt x="1095" y="1"/>
                      <a:pt x="964" y="74"/>
                      <a:pt x="891" y="220"/>
                    </a:cubicBezTo>
                    <a:cubicBezTo>
                      <a:pt x="640" y="676"/>
                      <a:pt x="389" y="1133"/>
                      <a:pt x="138" y="1589"/>
                    </a:cubicBezTo>
                    <a:cubicBezTo>
                      <a:pt x="1" y="1817"/>
                      <a:pt x="115" y="2114"/>
                      <a:pt x="366" y="2183"/>
                    </a:cubicBezTo>
                    <a:cubicBezTo>
                      <a:pt x="868" y="2320"/>
                      <a:pt x="1393" y="2457"/>
                      <a:pt x="1918" y="2616"/>
                    </a:cubicBezTo>
                    <a:cubicBezTo>
                      <a:pt x="1960" y="2632"/>
                      <a:pt x="2003" y="2639"/>
                      <a:pt x="2046" y="2639"/>
                    </a:cubicBezTo>
                    <a:cubicBezTo>
                      <a:pt x="2189" y="2639"/>
                      <a:pt x="2327" y="2557"/>
                      <a:pt x="2397" y="2434"/>
                    </a:cubicBezTo>
                    <a:cubicBezTo>
                      <a:pt x="2649" y="1954"/>
                      <a:pt x="2900" y="1498"/>
                      <a:pt x="3151" y="1019"/>
                    </a:cubicBezTo>
                    <a:cubicBezTo>
                      <a:pt x="3288" y="790"/>
                      <a:pt x="3151" y="516"/>
                      <a:pt x="2922" y="448"/>
                    </a:cubicBezTo>
                    <a:cubicBezTo>
                      <a:pt x="2375" y="288"/>
                      <a:pt x="1850" y="151"/>
                      <a:pt x="1347" y="14"/>
                    </a:cubicBezTo>
                    <a:cubicBezTo>
                      <a:pt x="1311" y="5"/>
                      <a:pt x="1274" y="1"/>
                      <a:pt x="123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4" name="Google Shape;1294;p33"/>
              <p:cNvSpPr/>
              <p:nvPr/>
            </p:nvSpPr>
            <p:spPr>
              <a:xfrm>
                <a:off x="8329455" y="1281251"/>
                <a:ext cx="144975" cy="107467"/>
              </a:xfrm>
              <a:custGeom>
                <a:avLst/>
                <a:gdLst/>
                <a:ahLst/>
                <a:cxnLst/>
                <a:rect l="l" t="t" r="r" b="b"/>
                <a:pathLst>
                  <a:path w="3927" h="2911" extrusionOk="0">
                    <a:moveTo>
                      <a:pt x="1252" y="0"/>
                    </a:moveTo>
                    <a:cubicBezTo>
                      <a:pt x="1103" y="0"/>
                      <a:pt x="966" y="85"/>
                      <a:pt x="890" y="217"/>
                    </a:cubicBezTo>
                    <a:cubicBezTo>
                      <a:pt x="639" y="697"/>
                      <a:pt x="365" y="1153"/>
                      <a:pt x="114" y="1633"/>
                    </a:cubicBezTo>
                    <a:cubicBezTo>
                      <a:pt x="0" y="1861"/>
                      <a:pt x="114" y="2135"/>
                      <a:pt x="365" y="2203"/>
                    </a:cubicBezTo>
                    <a:cubicBezTo>
                      <a:pt x="1073" y="2431"/>
                      <a:pt x="1826" y="2660"/>
                      <a:pt x="2602" y="2888"/>
                    </a:cubicBezTo>
                    <a:cubicBezTo>
                      <a:pt x="2649" y="2904"/>
                      <a:pt x="2697" y="2911"/>
                      <a:pt x="2742" y="2911"/>
                    </a:cubicBezTo>
                    <a:cubicBezTo>
                      <a:pt x="2895" y="2911"/>
                      <a:pt x="3029" y="2829"/>
                      <a:pt x="3082" y="2705"/>
                    </a:cubicBezTo>
                    <a:cubicBezTo>
                      <a:pt x="3333" y="2203"/>
                      <a:pt x="3584" y="1724"/>
                      <a:pt x="3812" y="1245"/>
                    </a:cubicBezTo>
                    <a:cubicBezTo>
                      <a:pt x="3926" y="1016"/>
                      <a:pt x="3812" y="742"/>
                      <a:pt x="3584" y="674"/>
                    </a:cubicBezTo>
                    <a:cubicBezTo>
                      <a:pt x="2808" y="446"/>
                      <a:pt x="2055" y="240"/>
                      <a:pt x="1347" y="12"/>
                    </a:cubicBezTo>
                    <a:cubicBezTo>
                      <a:pt x="1315" y="4"/>
                      <a:pt x="1283" y="0"/>
                      <a:pt x="125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5" name="Google Shape;1295;p33"/>
              <p:cNvSpPr/>
              <p:nvPr/>
            </p:nvSpPr>
            <p:spPr>
              <a:xfrm>
                <a:off x="8166797" y="1125274"/>
                <a:ext cx="119723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243" h="2560" extrusionOk="0">
                    <a:moveTo>
                      <a:pt x="1202" y="0"/>
                    </a:moveTo>
                    <a:cubicBezTo>
                      <a:pt x="1071" y="0"/>
                      <a:pt x="941" y="70"/>
                      <a:pt x="868" y="197"/>
                    </a:cubicBezTo>
                    <a:cubicBezTo>
                      <a:pt x="640" y="653"/>
                      <a:pt x="389" y="1110"/>
                      <a:pt x="115" y="1566"/>
                    </a:cubicBezTo>
                    <a:cubicBezTo>
                      <a:pt x="1" y="1795"/>
                      <a:pt x="115" y="2091"/>
                      <a:pt x="366" y="2160"/>
                    </a:cubicBezTo>
                    <a:cubicBezTo>
                      <a:pt x="846" y="2274"/>
                      <a:pt x="1370" y="2411"/>
                      <a:pt x="1895" y="2548"/>
                    </a:cubicBezTo>
                    <a:cubicBezTo>
                      <a:pt x="1927" y="2556"/>
                      <a:pt x="1959" y="2560"/>
                      <a:pt x="1990" y="2560"/>
                    </a:cubicBezTo>
                    <a:cubicBezTo>
                      <a:pt x="2139" y="2560"/>
                      <a:pt x="2277" y="2474"/>
                      <a:pt x="2352" y="2342"/>
                    </a:cubicBezTo>
                    <a:cubicBezTo>
                      <a:pt x="2603" y="1886"/>
                      <a:pt x="2854" y="1429"/>
                      <a:pt x="3105" y="973"/>
                    </a:cubicBezTo>
                    <a:cubicBezTo>
                      <a:pt x="3242" y="745"/>
                      <a:pt x="3105" y="448"/>
                      <a:pt x="2854" y="402"/>
                    </a:cubicBezTo>
                    <a:cubicBezTo>
                      <a:pt x="2306" y="265"/>
                      <a:pt x="1804" y="128"/>
                      <a:pt x="1302" y="14"/>
                    </a:cubicBezTo>
                    <a:cubicBezTo>
                      <a:pt x="1269" y="5"/>
                      <a:pt x="1236" y="0"/>
                      <a:pt x="120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6" name="Google Shape;1296;p33"/>
              <p:cNvSpPr/>
              <p:nvPr/>
            </p:nvSpPr>
            <p:spPr>
              <a:xfrm>
                <a:off x="8274670" y="1152298"/>
                <a:ext cx="121385" cy="97388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38" extrusionOk="0">
                    <a:moveTo>
                      <a:pt x="1252" y="1"/>
                    </a:moveTo>
                    <a:cubicBezTo>
                      <a:pt x="1104" y="1"/>
                      <a:pt x="966" y="86"/>
                      <a:pt x="891" y="218"/>
                    </a:cubicBezTo>
                    <a:cubicBezTo>
                      <a:pt x="640" y="675"/>
                      <a:pt x="389" y="1131"/>
                      <a:pt x="115" y="1610"/>
                    </a:cubicBezTo>
                    <a:cubicBezTo>
                      <a:pt x="1" y="1839"/>
                      <a:pt x="115" y="2113"/>
                      <a:pt x="366" y="2181"/>
                    </a:cubicBezTo>
                    <a:cubicBezTo>
                      <a:pt x="868" y="2318"/>
                      <a:pt x="1393" y="2478"/>
                      <a:pt x="1918" y="2615"/>
                    </a:cubicBezTo>
                    <a:cubicBezTo>
                      <a:pt x="1960" y="2630"/>
                      <a:pt x="2002" y="2638"/>
                      <a:pt x="2042" y="2638"/>
                    </a:cubicBezTo>
                    <a:cubicBezTo>
                      <a:pt x="2179" y="2638"/>
                      <a:pt x="2304" y="2555"/>
                      <a:pt x="2374" y="2432"/>
                    </a:cubicBezTo>
                    <a:cubicBezTo>
                      <a:pt x="2648" y="1953"/>
                      <a:pt x="2899" y="1474"/>
                      <a:pt x="3151" y="1017"/>
                    </a:cubicBezTo>
                    <a:cubicBezTo>
                      <a:pt x="3287" y="789"/>
                      <a:pt x="3151" y="515"/>
                      <a:pt x="2899" y="446"/>
                    </a:cubicBezTo>
                    <a:cubicBezTo>
                      <a:pt x="2374" y="287"/>
                      <a:pt x="1849" y="150"/>
                      <a:pt x="1347" y="13"/>
                    </a:cubicBezTo>
                    <a:cubicBezTo>
                      <a:pt x="1315" y="5"/>
                      <a:pt x="1284" y="1"/>
                      <a:pt x="125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7" name="Google Shape;1297;p33"/>
              <p:cNvSpPr/>
              <p:nvPr/>
            </p:nvSpPr>
            <p:spPr>
              <a:xfrm>
                <a:off x="8042089" y="1096700"/>
                <a:ext cx="134860" cy="95284"/>
              </a:xfrm>
              <a:custGeom>
                <a:avLst/>
                <a:gdLst/>
                <a:ahLst/>
                <a:cxnLst/>
                <a:rect l="l" t="t" r="r" b="b"/>
                <a:pathLst>
                  <a:path w="3653" h="2581" extrusionOk="0">
                    <a:moveTo>
                      <a:pt x="1171" y="0"/>
                    </a:moveTo>
                    <a:cubicBezTo>
                      <a:pt x="1036" y="0"/>
                      <a:pt x="902" y="86"/>
                      <a:pt x="845" y="218"/>
                    </a:cubicBezTo>
                    <a:cubicBezTo>
                      <a:pt x="594" y="651"/>
                      <a:pt x="366" y="1085"/>
                      <a:pt x="115" y="1519"/>
                    </a:cubicBezTo>
                    <a:cubicBezTo>
                      <a:pt x="1" y="1747"/>
                      <a:pt x="115" y="2044"/>
                      <a:pt x="389" y="2112"/>
                    </a:cubicBezTo>
                    <a:cubicBezTo>
                      <a:pt x="937" y="2226"/>
                      <a:pt x="1599" y="2386"/>
                      <a:pt x="2352" y="2569"/>
                    </a:cubicBezTo>
                    <a:cubicBezTo>
                      <a:pt x="2384" y="2577"/>
                      <a:pt x="2415" y="2580"/>
                      <a:pt x="2447" y="2580"/>
                    </a:cubicBezTo>
                    <a:cubicBezTo>
                      <a:pt x="2595" y="2580"/>
                      <a:pt x="2733" y="2495"/>
                      <a:pt x="2808" y="2363"/>
                    </a:cubicBezTo>
                    <a:cubicBezTo>
                      <a:pt x="3037" y="1907"/>
                      <a:pt x="3288" y="1473"/>
                      <a:pt x="3539" y="1039"/>
                    </a:cubicBezTo>
                    <a:cubicBezTo>
                      <a:pt x="3653" y="788"/>
                      <a:pt x="3539" y="514"/>
                      <a:pt x="3265" y="446"/>
                    </a:cubicBezTo>
                    <a:cubicBezTo>
                      <a:pt x="2512" y="286"/>
                      <a:pt x="1850" y="126"/>
                      <a:pt x="1256" y="12"/>
                    </a:cubicBezTo>
                    <a:cubicBezTo>
                      <a:pt x="1228" y="4"/>
                      <a:pt x="1200" y="0"/>
                      <a:pt x="117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8" name="Google Shape;1298;p33"/>
              <p:cNvSpPr/>
              <p:nvPr/>
            </p:nvSpPr>
            <p:spPr>
              <a:xfrm>
                <a:off x="8383392" y="1182238"/>
                <a:ext cx="141579" cy="105879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2868" extrusionOk="0">
                    <a:moveTo>
                      <a:pt x="1222" y="0"/>
                    </a:moveTo>
                    <a:cubicBezTo>
                      <a:pt x="1085" y="0"/>
                      <a:pt x="961" y="83"/>
                      <a:pt x="890" y="206"/>
                    </a:cubicBezTo>
                    <a:cubicBezTo>
                      <a:pt x="639" y="663"/>
                      <a:pt x="388" y="1142"/>
                      <a:pt x="114" y="1644"/>
                    </a:cubicBezTo>
                    <a:cubicBezTo>
                      <a:pt x="0" y="1849"/>
                      <a:pt x="114" y="2146"/>
                      <a:pt x="342" y="2215"/>
                    </a:cubicBezTo>
                    <a:cubicBezTo>
                      <a:pt x="1050" y="2420"/>
                      <a:pt x="1758" y="2626"/>
                      <a:pt x="2511" y="2854"/>
                    </a:cubicBezTo>
                    <a:cubicBezTo>
                      <a:pt x="2547" y="2863"/>
                      <a:pt x="2585" y="2867"/>
                      <a:pt x="2622" y="2867"/>
                    </a:cubicBezTo>
                    <a:cubicBezTo>
                      <a:pt x="2771" y="2867"/>
                      <a:pt x="2917" y="2794"/>
                      <a:pt x="2990" y="2648"/>
                    </a:cubicBezTo>
                    <a:cubicBezTo>
                      <a:pt x="3241" y="2146"/>
                      <a:pt x="3492" y="1644"/>
                      <a:pt x="3721" y="1188"/>
                    </a:cubicBezTo>
                    <a:cubicBezTo>
                      <a:pt x="3835" y="959"/>
                      <a:pt x="3698" y="685"/>
                      <a:pt x="3470" y="617"/>
                    </a:cubicBezTo>
                    <a:cubicBezTo>
                      <a:pt x="2739" y="411"/>
                      <a:pt x="2032" y="206"/>
                      <a:pt x="1347" y="23"/>
                    </a:cubicBezTo>
                    <a:cubicBezTo>
                      <a:pt x="1305" y="8"/>
                      <a:pt x="1263" y="0"/>
                      <a:pt x="122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299" name="Google Shape;1299;p33"/>
              <p:cNvSpPr/>
              <p:nvPr/>
            </p:nvSpPr>
            <p:spPr>
              <a:xfrm>
                <a:off x="8437291" y="1082376"/>
                <a:ext cx="136558" cy="104550"/>
              </a:xfrm>
              <a:custGeom>
                <a:avLst/>
                <a:gdLst/>
                <a:ahLst/>
                <a:cxnLst/>
                <a:rect l="l" t="t" r="r" b="b"/>
                <a:pathLst>
                  <a:path w="3699" h="2832" extrusionOk="0">
                    <a:moveTo>
                      <a:pt x="1275" y="0"/>
                    </a:moveTo>
                    <a:cubicBezTo>
                      <a:pt x="1127" y="0"/>
                      <a:pt x="989" y="86"/>
                      <a:pt x="914" y="218"/>
                    </a:cubicBezTo>
                    <a:cubicBezTo>
                      <a:pt x="686" y="651"/>
                      <a:pt x="412" y="1131"/>
                      <a:pt x="138" y="1656"/>
                    </a:cubicBezTo>
                    <a:cubicBezTo>
                      <a:pt x="1" y="1884"/>
                      <a:pt x="115" y="2158"/>
                      <a:pt x="366" y="2226"/>
                    </a:cubicBezTo>
                    <a:cubicBezTo>
                      <a:pt x="1028" y="2409"/>
                      <a:pt x="1713" y="2614"/>
                      <a:pt x="2398" y="2820"/>
                    </a:cubicBezTo>
                    <a:cubicBezTo>
                      <a:pt x="2433" y="2828"/>
                      <a:pt x="2469" y="2831"/>
                      <a:pt x="2504" y="2831"/>
                    </a:cubicBezTo>
                    <a:cubicBezTo>
                      <a:pt x="2670" y="2831"/>
                      <a:pt x="2820" y="2746"/>
                      <a:pt x="2877" y="2614"/>
                    </a:cubicBezTo>
                    <a:cubicBezTo>
                      <a:pt x="3128" y="2089"/>
                      <a:pt x="3379" y="1610"/>
                      <a:pt x="3607" y="1131"/>
                    </a:cubicBezTo>
                    <a:cubicBezTo>
                      <a:pt x="3699" y="925"/>
                      <a:pt x="3584" y="651"/>
                      <a:pt x="3356" y="583"/>
                    </a:cubicBezTo>
                    <a:cubicBezTo>
                      <a:pt x="2671" y="377"/>
                      <a:pt x="2010" y="195"/>
                      <a:pt x="1370" y="12"/>
                    </a:cubicBezTo>
                    <a:cubicBezTo>
                      <a:pt x="1339" y="4"/>
                      <a:pt x="1307" y="0"/>
                      <a:pt x="127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0" name="Google Shape;1300;p33"/>
              <p:cNvSpPr/>
              <p:nvPr/>
            </p:nvSpPr>
            <p:spPr>
              <a:xfrm>
                <a:off x="8219884" y="1027517"/>
                <a:ext cx="121385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560" extrusionOk="0">
                    <a:moveTo>
                      <a:pt x="1225" y="1"/>
                    </a:moveTo>
                    <a:cubicBezTo>
                      <a:pt x="1094" y="1"/>
                      <a:pt x="964" y="70"/>
                      <a:pt x="891" y="197"/>
                    </a:cubicBezTo>
                    <a:cubicBezTo>
                      <a:pt x="663" y="631"/>
                      <a:pt x="412" y="1087"/>
                      <a:pt x="138" y="1590"/>
                    </a:cubicBezTo>
                    <a:cubicBezTo>
                      <a:pt x="1" y="1818"/>
                      <a:pt x="138" y="2092"/>
                      <a:pt x="389" y="2160"/>
                    </a:cubicBezTo>
                    <a:cubicBezTo>
                      <a:pt x="868" y="2274"/>
                      <a:pt x="1393" y="2411"/>
                      <a:pt x="1918" y="2548"/>
                    </a:cubicBezTo>
                    <a:cubicBezTo>
                      <a:pt x="1950" y="2556"/>
                      <a:pt x="1982" y="2560"/>
                      <a:pt x="2013" y="2560"/>
                    </a:cubicBezTo>
                    <a:cubicBezTo>
                      <a:pt x="2162" y="2560"/>
                      <a:pt x="2299" y="2475"/>
                      <a:pt x="2375" y="2343"/>
                    </a:cubicBezTo>
                    <a:cubicBezTo>
                      <a:pt x="2649" y="1863"/>
                      <a:pt x="2900" y="1384"/>
                      <a:pt x="3151" y="950"/>
                    </a:cubicBezTo>
                    <a:cubicBezTo>
                      <a:pt x="3288" y="722"/>
                      <a:pt x="3151" y="448"/>
                      <a:pt x="2900" y="380"/>
                    </a:cubicBezTo>
                    <a:cubicBezTo>
                      <a:pt x="2352" y="243"/>
                      <a:pt x="1827" y="129"/>
                      <a:pt x="1325" y="15"/>
                    </a:cubicBezTo>
                    <a:cubicBezTo>
                      <a:pt x="1292" y="5"/>
                      <a:pt x="1259" y="1"/>
                      <a:pt x="122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1" name="Google Shape;1301;p33"/>
              <p:cNvSpPr/>
              <p:nvPr/>
            </p:nvSpPr>
            <p:spPr>
              <a:xfrm>
                <a:off x="8094328" y="1000641"/>
                <a:ext cx="136558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699" h="2560" extrusionOk="0">
                    <a:moveTo>
                      <a:pt x="1218" y="0"/>
                    </a:moveTo>
                    <a:cubicBezTo>
                      <a:pt x="1088" y="0"/>
                      <a:pt x="966" y="82"/>
                      <a:pt x="891" y="195"/>
                    </a:cubicBezTo>
                    <a:cubicBezTo>
                      <a:pt x="640" y="628"/>
                      <a:pt x="389" y="1085"/>
                      <a:pt x="138" y="1519"/>
                    </a:cubicBezTo>
                    <a:cubicBezTo>
                      <a:pt x="1" y="1770"/>
                      <a:pt x="138" y="2044"/>
                      <a:pt x="389" y="2112"/>
                    </a:cubicBezTo>
                    <a:cubicBezTo>
                      <a:pt x="982" y="2226"/>
                      <a:pt x="1644" y="2386"/>
                      <a:pt x="2375" y="2546"/>
                    </a:cubicBezTo>
                    <a:cubicBezTo>
                      <a:pt x="2412" y="2555"/>
                      <a:pt x="2449" y="2560"/>
                      <a:pt x="2486" y="2560"/>
                    </a:cubicBezTo>
                    <a:cubicBezTo>
                      <a:pt x="2628" y="2560"/>
                      <a:pt x="2759" y="2490"/>
                      <a:pt x="2831" y="2363"/>
                    </a:cubicBezTo>
                    <a:cubicBezTo>
                      <a:pt x="3082" y="1884"/>
                      <a:pt x="3333" y="1427"/>
                      <a:pt x="3562" y="994"/>
                    </a:cubicBezTo>
                    <a:cubicBezTo>
                      <a:pt x="3699" y="765"/>
                      <a:pt x="3562" y="469"/>
                      <a:pt x="3311" y="423"/>
                    </a:cubicBezTo>
                    <a:cubicBezTo>
                      <a:pt x="2557" y="263"/>
                      <a:pt x="1895" y="126"/>
                      <a:pt x="1302" y="12"/>
                    </a:cubicBezTo>
                    <a:cubicBezTo>
                      <a:pt x="1274" y="4"/>
                      <a:pt x="1245" y="0"/>
                      <a:pt x="121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2" name="Google Shape;1302;p33"/>
              <p:cNvSpPr/>
              <p:nvPr/>
            </p:nvSpPr>
            <p:spPr>
              <a:xfrm>
                <a:off x="8328606" y="1053728"/>
                <a:ext cx="121385" cy="97056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29" extrusionOk="0">
                    <a:moveTo>
                      <a:pt x="1275" y="0"/>
                    </a:moveTo>
                    <a:cubicBezTo>
                      <a:pt x="1126" y="0"/>
                      <a:pt x="989" y="86"/>
                      <a:pt x="913" y="218"/>
                    </a:cubicBezTo>
                    <a:cubicBezTo>
                      <a:pt x="685" y="628"/>
                      <a:pt x="411" y="1108"/>
                      <a:pt x="137" y="1610"/>
                    </a:cubicBezTo>
                    <a:cubicBezTo>
                      <a:pt x="0" y="1838"/>
                      <a:pt x="115" y="2135"/>
                      <a:pt x="366" y="2203"/>
                    </a:cubicBezTo>
                    <a:cubicBezTo>
                      <a:pt x="868" y="2340"/>
                      <a:pt x="1393" y="2477"/>
                      <a:pt x="1918" y="2614"/>
                    </a:cubicBezTo>
                    <a:cubicBezTo>
                      <a:pt x="1955" y="2624"/>
                      <a:pt x="1993" y="2628"/>
                      <a:pt x="2031" y="2628"/>
                    </a:cubicBezTo>
                    <a:cubicBezTo>
                      <a:pt x="2179" y="2628"/>
                      <a:pt x="2320" y="2559"/>
                      <a:pt x="2374" y="2432"/>
                    </a:cubicBezTo>
                    <a:cubicBezTo>
                      <a:pt x="2671" y="1907"/>
                      <a:pt x="2922" y="1427"/>
                      <a:pt x="3173" y="994"/>
                    </a:cubicBezTo>
                    <a:cubicBezTo>
                      <a:pt x="3287" y="765"/>
                      <a:pt x="3173" y="491"/>
                      <a:pt x="2922" y="423"/>
                    </a:cubicBezTo>
                    <a:cubicBezTo>
                      <a:pt x="2374" y="286"/>
                      <a:pt x="1872" y="149"/>
                      <a:pt x="1370" y="12"/>
                    </a:cubicBezTo>
                    <a:cubicBezTo>
                      <a:pt x="1338" y="4"/>
                      <a:pt x="1306" y="0"/>
                      <a:pt x="127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3" name="Google Shape;1303;p33"/>
              <p:cNvSpPr/>
              <p:nvPr/>
            </p:nvSpPr>
            <p:spPr>
              <a:xfrm>
                <a:off x="8106141" y="1446346"/>
                <a:ext cx="130651" cy="12356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3347" extrusionOk="0">
                    <a:moveTo>
                      <a:pt x="1489" y="0"/>
                    </a:moveTo>
                    <a:cubicBezTo>
                      <a:pt x="1346" y="0"/>
                      <a:pt x="1215" y="73"/>
                      <a:pt x="1142" y="219"/>
                    </a:cubicBezTo>
                    <a:cubicBezTo>
                      <a:pt x="754" y="950"/>
                      <a:pt x="411" y="1634"/>
                      <a:pt x="115" y="2228"/>
                    </a:cubicBezTo>
                    <a:cubicBezTo>
                      <a:pt x="1" y="2433"/>
                      <a:pt x="115" y="2707"/>
                      <a:pt x="343" y="2776"/>
                    </a:cubicBezTo>
                    <a:cubicBezTo>
                      <a:pt x="868" y="2958"/>
                      <a:pt x="1393" y="3141"/>
                      <a:pt x="1872" y="3323"/>
                    </a:cubicBezTo>
                    <a:cubicBezTo>
                      <a:pt x="1918" y="3339"/>
                      <a:pt x="1965" y="3346"/>
                      <a:pt x="2010" y="3346"/>
                    </a:cubicBezTo>
                    <a:cubicBezTo>
                      <a:pt x="2164" y="3346"/>
                      <a:pt x="2304" y="3259"/>
                      <a:pt x="2374" y="3118"/>
                    </a:cubicBezTo>
                    <a:cubicBezTo>
                      <a:pt x="2671" y="2502"/>
                      <a:pt x="3013" y="1817"/>
                      <a:pt x="3424" y="1064"/>
                    </a:cubicBezTo>
                    <a:cubicBezTo>
                      <a:pt x="3538" y="835"/>
                      <a:pt x="3424" y="562"/>
                      <a:pt x="3173" y="493"/>
                    </a:cubicBezTo>
                    <a:cubicBezTo>
                      <a:pt x="2625" y="333"/>
                      <a:pt x="2100" y="174"/>
                      <a:pt x="1598" y="14"/>
                    </a:cubicBezTo>
                    <a:cubicBezTo>
                      <a:pt x="1562" y="5"/>
                      <a:pt x="1525" y="0"/>
                      <a:pt x="148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4" name="Google Shape;1304;p33"/>
              <p:cNvSpPr/>
              <p:nvPr/>
            </p:nvSpPr>
            <p:spPr>
              <a:xfrm>
                <a:off x="7891281" y="1382368"/>
                <a:ext cx="130651" cy="112155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3038" extrusionOk="0">
                    <a:moveTo>
                      <a:pt x="1253" y="0"/>
                    </a:moveTo>
                    <a:cubicBezTo>
                      <a:pt x="1104" y="0"/>
                      <a:pt x="966" y="89"/>
                      <a:pt x="890" y="240"/>
                    </a:cubicBezTo>
                    <a:cubicBezTo>
                      <a:pt x="594" y="811"/>
                      <a:pt x="342" y="1359"/>
                      <a:pt x="114" y="1815"/>
                    </a:cubicBezTo>
                    <a:cubicBezTo>
                      <a:pt x="0" y="2021"/>
                      <a:pt x="114" y="2272"/>
                      <a:pt x="320" y="2363"/>
                    </a:cubicBezTo>
                    <a:cubicBezTo>
                      <a:pt x="890" y="2591"/>
                      <a:pt x="1461" y="2797"/>
                      <a:pt x="2032" y="3002"/>
                    </a:cubicBezTo>
                    <a:cubicBezTo>
                      <a:pt x="2080" y="3027"/>
                      <a:pt x="2133" y="3038"/>
                      <a:pt x="2185" y="3038"/>
                    </a:cubicBezTo>
                    <a:cubicBezTo>
                      <a:pt x="2327" y="3038"/>
                      <a:pt x="2467" y="2953"/>
                      <a:pt x="2534" y="2820"/>
                    </a:cubicBezTo>
                    <a:cubicBezTo>
                      <a:pt x="2785" y="2295"/>
                      <a:pt x="3082" y="1701"/>
                      <a:pt x="3424" y="1085"/>
                    </a:cubicBezTo>
                    <a:cubicBezTo>
                      <a:pt x="3538" y="857"/>
                      <a:pt x="3424" y="583"/>
                      <a:pt x="3173" y="514"/>
                    </a:cubicBezTo>
                    <a:cubicBezTo>
                      <a:pt x="2397" y="309"/>
                      <a:pt x="1780" y="126"/>
                      <a:pt x="1347" y="12"/>
                    </a:cubicBezTo>
                    <a:cubicBezTo>
                      <a:pt x="1315" y="4"/>
                      <a:pt x="1284" y="0"/>
                      <a:pt x="125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5" name="Google Shape;1305;p33"/>
              <p:cNvSpPr/>
              <p:nvPr/>
            </p:nvSpPr>
            <p:spPr>
              <a:xfrm>
                <a:off x="8003326" y="1415224"/>
                <a:ext cx="124744" cy="116881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3166" extrusionOk="0">
                    <a:moveTo>
                      <a:pt x="1412" y="0"/>
                    </a:moveTo>
                    <a:cubicBezTo>
                      <a:pt x="1264" y="0"/>
                      <a:pt x="1126" y="86"/>
                      <a:pt x="1051" y="218"/>
                    </a:cubicBezTo>
                    <a:cubicBezTo>
                      <a:pt x="708" y="880"/>
                      <a:pt x="389" y="1496"/>
                      <a:pt x="92" y="2066"/>
                    </a:cubicBezTo>
                    <a:cubicBezTo>
                      <a:pt x="1" y="2272"/>
                      <a:pt x="92" y="2523"/>
                      <a:pt x="320" y="2614"/>
                    </a:cubicBezTo>
                    <a:cubicBezTo>
                      <a:pt x="823" y="2797"/>
                      <a:pt x="1302" y="2979"/>
                      <a:pt x="1781" y="3139"/>
                    </a:cubicBezTo>
                    <a:cubicBezTo>
                      <a:pt x="1834" y="3157"/>
                      <a:pt x="1886" y="3165"/>
                      <a:pt x="1937" y="3165"/>
                    </a:cubicBezTo>
                    <a:cubicBezTo>
                      <a:pt x="2084" y="3165"/>
                      <a:pt x="2215" y="3093"/>
                      <a:pt x="2283" y="2957"/>
                    </a:cubicBezTo>
                    <a:cubicBezTo>
                      <a:pt x="2557" y="2386"/>
                      <a:pt x="2900" y="1724"/>
                      <a:pt x="3265" y="1017"/>
                    </a:cubicBezTo>
                    <a:cubicBezTo>
                      <a:pt x="3379" y="788"/>
                      <a:pt x="3265" y="514"/>
                      <a:pt x="3014" y="446"/>
                    </a:cubicBezTo>
                    <a:cubicBezTo>
                      <a:pt x="2489" y="286"/>
                      <a:pt x="1987" y="149"/>
                      <a:pt x="1507" y="12"/>
                    </a:cubicBezTo>
                    <a:cubicBezTo>
                      <a:pt x="1476" y="4"/>
                      <a:pt x="1444" y="0"/>
                      <a:pt x="141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6" name="Google Shape;1306;p33"/>
              <p:cNvSpPr/>
              <p:nvPr/>
            </p:nvSpPr>
            <p:spPr>
              <a:xfrm>
                <a:off x="8212316" y="1380596"/>
                <a:ext cx="211537" cy="234463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6351" extrusionOk="0">
                    <a:moveTo>
                      <a:pt x="2971" y="0"/>
                    </a:moveTo>
                    <a:cubicBezTo>
                      <a:pt x="2829" y="0"/>
                      <a:pt x="2698" y="70"/>
                      <a:pt x="2625" y="197"/>
                    </a:cubicBezTo>
                    <a:cubicBezTo>
                      <a:pt x="2215" y="950"/>
                      <a:pt x="1667" y="2000"/>
                      <a:pt x="1347" y="2594"/>
                    </a:cubicBezTo>
                    <a:cubicBezTo>
                      <a:pt x="891" y="3484"/>
                      <a:pt x="457" y="4306"/>
                      <a:pt x="115" y="4990"/>
                    </a:cubicBezTo>
                    <a:cubicBezTo>
                      <a:pt x="1" y="5219"/>
                      <a:pt x="115" y="5470"/>
                      <a:pt x="343" y="5561"/>
                    </a:cubicBezTo>
                    <a:cubicBezTo>
                      <a:pt x="1233" y="5858"/>
                      <a:pt x="2009" y="6132"/>
                      <a:pt x="2648" y="6337"/>
                    </a:cubicBezTo>
                    <a:cubicBezTo>
                      <a:pt x="2685" y="6346"/>
                      <a:pt x="2722" y="6351"/>
                      <a:pt x="2759" y="6351"/>
                    </a:cubicBezTo>
                    <a:cubicBezTo>
                      <a:pt x="2908" y="6351"/>
                      <a:pt x="3055" y="6278"/>
                      <a:pt x="3128" y="6132"/>
                    </a:cubicBezTo>
                    <a:cubicBezTo>
                      <a:pt x="3584" y="5264"/>
                      <a:pt x="4018" y="4397"/>
                      <a:pt x="4451" y="3575"/>
                    </a:cubicBezTo>
                    <a:cubicBezTo>
                      <a:pt x="4771" y="2959"/>
                      <a:pt x="5250" y="2000"/>
                      <a:pt x="5616" y="1270"/>
                    </a:cubicBezTo>
                    <a:cubicBezTo>
                      <a:pt x="5730" y="1064"/>
                      <a:pt x="5616" y="790"/>
                      <a:pt x="5387" y="722"/>
                    </a:cubicBezTo>
                    <a:cubicBezTo>
                      <a:pt x="4588" y="471"/>
                      <a:pt x="3812" y="243"/>
                      <a:pt x="3082" y="14"/>
                    </a:cubicBezTo>
                    <a:cubicBezTo>
                      <a:pt x="3045" y="5"/>
                      <a:pt x="3007" y="0"/>
                      <a:pt x="297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7" name="Google Shape;1307;p33"/>
              <p:cNvSpPr/>
              <p:nvPr/>
            </p:nvSpPr>
            <p:spPr>
              <a:xfrm>
                <a:off x="8062320" y="1319165"/>
                <a:ext cx="117176" cy="94841"/>
              </a:xfrm>
              <a:custGeom>
                <a:avLst/>
                <a:gdLst/>
                <a:ahLst/>
                <a:cxnLst/>
                <a:rect l="l" t="t" r="r" b="b"/>
                <a:pathLst>
                  <a:path w="3174" h="2569" extrusionOk="0">
                    <a:moveTo>
                      <a:pt x="1207" y="0"/>
                    </a:moveTo>
                    <a:cubicBezTo>
                      <a:pt x="1058" y="0"/>
                      <a:pt x="921" y="86"/>
                      <a:pt x="845" y="218"/>
                    </a:cubicBezTo>
                    <a:cubicBezTo>
                      <a:pt x="594" y="674"/>
                      <a:pt x="366" y="1108"/>
                      <a:pt x="115" y="1541"/>
                    </a:cubicBezTo>
                    <a:cubicBezTo>
                      <a:pt x="1" y="1770"/>
                      <a:pt x="115" y="2044"/>
                      <a:pt x="366" y="2112"/>
                    </a:cubicBezTo>
                    <a:cubicBezTo>
                      <a:pt x="822" y="2249"/>
                      <a:pt x="1325" y="2409"/>
                      <a:pt x="1872" y="2546"/>
                    </a:cubicBezTo>
                    <a:cubicBezTo>
                      <a:pt x="1914" y="2561"/>
                      <a:pt x="1956" y="2569"/>
                      <a:pt x="1997" y="2569"/>
                    </a:cubicBezTo>
                    <a:cubicBezTo>
                      <a:pt x="2134" y="2569"/>
                      <a:pt x="2258" y="2486"/>
                      <a:pt x="2329" y="2363"/>
                    </a:cubicBezTo>
                    <a:cubicBezTo>
                      <a:pt x="2557" y="1929"/>
                      <a:pt x="2808" y="1473"/>
                      <a:pt x="3059" y="994"/>
                    </a:cubicBezTo>
                    <a:cubicBezTo>
                      <a:pt x="3173" y="788"/>
                      <a:pt x="3059" y="491"/>
                      <a:pt x="2808" y="423"/>
                    </a:cubicBezTo>
                    <a:cubicBezTo>
                      <a:pt x="2283" y="286"/>
                      <a:pt x="1758" y="149"/>
                      <a:pt x="1302" y="12"/>
                    </a:cubicBezTo>
                    <a:cubicBezTo>
                      <a:pt x="1270" y="4"/>
                      <a:pt x="1238" y="0"/>
                      <a:pt x="120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8" name="Google Shape;1308;p33"/>
              <p:cNvSpPr/>
              <p:nvPr/>
            </p:nvSpPr>
            <p:spPr>
              <a:xfrm>
                <a:off x="8168495" y="1348662"/>
                <a:ext cx="119687" cy="97868"/>
              </a:xfrm>
              <a:custGeom>
                <a:avLst/>
                <a:gdLst/>
                <a:ahLst/>
                <a:cxnLst/>
                <a:rect l="l" t="t" r="r" b="b"/>
                <a:pathLst>
                  <a:path w="3242" h="2651" extrusionOk="0">
                    <a:moveTo>
                      <a:pt x="1230" y="0"/>
                    </a:moveTo>
                    <a:cubicBezTo>
                      <a:pt x="1081" y="0"/>
                      <a:pt x="943" y="85"/>
                      <a:pt x="868" y="217"/>
                    </a:cubicBezTo>
                    <a:cubicBezTo>
                      <a:pt x="617" y="674"/>
                      <a:pt x="366" y="1153"/>
                      <a:pt x="115" y="1587"/>
                    </a:cubicBezTo>
                    <a:cubicBezTo>
                      <a:pt x="1" y="1815"/>
                      <a:pt x="115" y="2089"/>
                      <a:pt x="366" y="2158"/>
                    </a:cubicBezTo>
                    <a:cubicBezTo>
                      <a:pt x="845" y="2317"/>
                      <a:pt x="1370" y="2477"/>
                      <a:pt x="1918" y="2637"/>
                    </a:cubicBezTo>
                    <a:cubicBezTo>
                      <a:pt x="1955" y="2646"/>
                      <a:pt x="1993" y="2651"/>
                      <a:pt x="2031" y="2651"/>
                    </a:cubicBezTo>
                    <a:cubicBezTo>
                      <a:pt x="2180" y="2651"/>
                      <a:pt x="2325" y="2581"/>
                      <a:pt x="2397" y="2454"/>
                    </a:cubicBezTo>
                    <a:cubicBezTo>
                      <a:pt x="2626" y="1998"/>
                      <a:pt x="2877" y="1518"/>
                      <a:pt x="3128" y="1039"/>
                    </a:cubicBezTo>
                    <a:cubicBezTo>
                      <a:pt x="3242" y="834"/>
                      <a:pt x="3128" y="537"/>
                      <a:pt x="2899" y="469"/>
                    </a:cubicBezTo>
                    <a:cubicBezTo>
                      <a:pt x="2352" y="309"/>
                      <a:pt x="1827" y="172"/>
                      <a:pt x="1324" y="12"/>
                    </a:cubicBezTo>
                    <a:cubicBezTo>
                      <a:pt x="1293" y="4"/>
                      <a:pt x="1261" y="0"/>
                      <a:pt x="123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09" name="Google Shape;1309;p33"/>
              <p:cNvSpPr/>
              <p:nvPr/>
            </p:nvSpPr>
            <p:spPr>
              <a:xfrm>
                <a:off x="7943520" y="1287970"/>
                <a:ext cx="128953" cy="95358"/>
              </a:xfrm>
              <a:custGeom>
                <a:avLst/>
                <a:gdLst/>
                <a:ahLst/>
                <a:cxnLst/>
                <a:rect l="l" t="t" r="r" b="b"/>
                <a:pathLst>
                  <a:path w="3493" h="2583" extrusionOk="0">
                    <a:moveTo>
                      <a:pt x="1115" y="1"/>
                    </a:moveTo>
                    <a:cubicBezTo>
                      <a:pt x="967" y="1"/>
                      <a:pt x="833" y="86"/>
                      <a:pt x="776" y="218"/>
                    </a:cubicBezTo>
                    <a:cubicBezTo>
                      <a:pt x="548" y="652"/>
                      <a:pt x="320" y="1085"/>
                      <a:pt x="114" y="1496"/>
                    </a:cubicBezTo>
                    <a:cubicBezTo>
                      <a:pt x="0" y="1724"/>
                      <a:pt x="114" y="1998"/>
                      <a:pt x="365" y="2067"/>
                    </a:cubicBezTo>
                    <a:cubicBezTo>
                      <a:pt x="822" y="2204"/>
                      <a:pt x="1461" y="2364"/>
                      <a:pt x="2214" y="2569"/>
                    </a:cubicBezTo>
                    <a:cubicBezTo>
                      <a:pt x="2252" y="2578"/>
                      <a:pt x="2289" y="2583"/>
                      <a:pt x="2325" y="2583"/>
                    </a:cubicBezTo>
                    <a:cubicBezTo>
                      <a:pt x="2468" y="2583"/>
                      <a:pt x="2598" y="2514"/>
                      <a:pt x="2671" y="2386"/>
                    </a:cubicBezTo>
                    <a:cubicBezTo>
                      <a:pt x="2899" y="1953"/>
                      <a:pt x="3127" y="1519"/>
                      <a:pt x="3378" y="1063"/>
                    </a:cubicBezTo>
                    <a:cubicBezTo>
                      <a:pt x="3493" y="834"/>
                      <a:pt x="3356" y="560"/>
                      <a:pt x="3105" y="492"/>
                    </a:cubicBezTo>
                    <a:cubicBezTo>
                      <a:pt x="2351" y="286"/>
                      <a:pt x="1712" y="127"/>
                      <a:pt x="1210" y="13"/>
                    </a:cubicBezTo>
                    <a:cubicBezTo>
                      <a:pt x="1178" y="5"/>
                      <a:pt x="1146" y="1"/>
                      <a:pt x="111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0" name="Google Shape;1310;p33"/>
              <p:cNvSpPr/>
              <p:nvPr/>
            </p:nvSpPr>
            <p:spPr>
              <a:xfrm>
                <a:off x="7994909" y="1212584"/>
                <a:ext cx="128141" cy="75533"/>
              </a:xfrm>
              <a:custGeom>
                <a:avLst/>
                <a:gdLst/>
                <a:ahLst/>
                <a:cxnLst/>
                <a:rect l="l" t="t" r="r" b="b"/>
                <a:pathLst>
                  <a:path w="3471" h="2046" extrusionOk="0">
                    <a:moveTo>
                      <a:pt x="3287" y="0"/>
                    </a:moveTo>
                    <a:cubicBezTo>
                      <a:pt x="3310" y="92"/>
                      <a:pt x="3287" y="206"/>
                      <a:pt x="3242" y="297"/>
                    </a:cubicBezTo>
                    <a:cubicBezTo>
                      <a:pt x="3014" y="731"/>
                      <a:pt x="2762" y="1164"/>
                      <a:pt x="2534" y="1621"/>
                    </a:cubicBezTo>
                    <a:cubicBezTo>
                      <a:pt x="2462" y="1748"/>
                      <a:pt x="2317" y="1817"/>
                      <a:pt x="2180" y="1817"/>
                    </a:cubicBezTo>
                    <a:cubicBezTo>
                      <a:pt x="2145" y="1817"/>
                      <a:pt x="2110" y="1813"/>
                      <a:pt x="2078" y="1804"/>
                    </a:cubicBezTo>
                    <a:cubicBezTo>
                      <a:pt x="1324" y="1621"/>
                      <a:pt x="685" y="1461"/>
                      <a:pt x="160" y="1324"/>
                    </a:cubicBezTo>
                    <a:cubicBezTo>
                      <a:pt x="92" y="1301"/>
                      <a:pt x="46" y="1279"/>
                      <a:pt x="1" y="1233"/>
                    </a:cubicBezTo>
                    <a:lnTo>
                      <a:pt x="1" y="1233"/>
                    </a:lnTo>
                    <a:cubicBezTo>
                      <a:pt x="23" y="1393"/>
                      <a:pt x="138" y="1507"/>
                      <a:pt x="297" y="1552"/>
                    </a:cubicBezTo>
                    <a:cubicBezTo>
                      <a:pt x="822" y="1667"/>
                      <a:pt x="1461" y="1826"/>
                      <a:pt x="2215" y="2032"/>
                    </a:cubicBezTo>
                    <a:cubicBezTo>
                      <a:pt x="2247" y="2041"/>
                      <a:pt x="2280" y="2045"/>
                      <a:pt x="2315" y="2045"/>
                    </a:cubicBezTo>
                    <a:cubicBezTo>
                      <a:pt x="2451" y="2045"/>
                      <a:pt x="2594" y="1972"/>
                      <a:pt x="2648" y="1826"/>
                    </a:cubicBezTo>
                    <a:cubicBezTo>
                      <a:pt x="2899" y="1393"/>
                      <a:pt x="3151" y="959"/>
                      <a:pt x="3379" y="502"/>
                    </a:cubicBezTo>
                    <a:cubicBezTo>
                      <a:pt x="3470" y="343"/>
                      <a:pt x="3424" y="137"/>
                      <a:pt x="328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1" name="Google Shape;1311;p33"/>
              <p:cNvSpPr/>
              <p:nvPr/>
            </p:nvSpPr>
            <p:spPr>
              <a:xfrm>
                <a:off x="8117106" y="1240383"/>
                <a:ext cx="114629" cy="76715"/>
              </a:xfrm>
              <a:custGeom>
                <a:avLst/>
                <a:gdLst/>
                <a:ahLst/>
                <a:cxnLst/>
                <a:rect l="l" t="t" r="r" b="b"/>
                <a:pathLst>
                  <a:path w="3105" h="2078" extrusionOk="0">
                    <a:moveTo>
                      <a:pt x="2899" y="1"/>
                    </a:moveTo>
                    <a:lnTo>
                      <a:pt x="2899" y="1"/>
                    </a:lnTo>
                    <a:cubicBezTo>
                      <a:pt x="2922" y="92"/>
                      <a:pt x="2922" y="183"/>
                      <a:pt x="2876" y="274"/>
                    </a:cubicBezTo>
                    <a:cubicBezTo>
                      <a:pt x="2625" y="731"/>
                      <a:pt x="2374" y="1187"/>
                      <a:pt x="2123" y="1644"/>
                    </a:cubicBezTo>
                    <a:cubicBezTo>
                      <a:pt x="2048" y="1776"/>
                      <a:pt x="1910" y="1861"/>
                      <a:pt x="1762" y="1861"/>
                    </a:cubicBezTo>
                    <a:cubicBezTo>
                      <a:pt x="1730" y="1861"/>
                      <a:pt x="1698" y="1857"/>
                      <a:pt x="1667" y="1849"/>
                    </a:cubicBezTo>
                    <a:cubicBezTo>
                      <a:pt x="1119" y="1690"/>
                      <a:pt x="617" y="1553"/>
                      <a:pt x="160" y="1439"/>
                    </a:cubicBezTo>
                    <a:cubicBezTo>
                      <a:pt x="92" y="1416"/>
                      <a:pt x="46" y="1393"/>
                      <a:pt x="0" y="1347"/>
                    </a:cubicBezTo>
                    <a:lnTo>
                      <a:pt x="0" y="1347"/>
                    </a:lnTo>
                    <a:cubicBezTo>
                      <a:pt x="46" y="1484"/>
                      <a:pt x="137" y="1621"/>
                      <a:pt x="297" y="1644"/>
                    </a:cubicBezTo>
                    <a:cubicBezTo>
                      <a:pt x="754" y="1781"/>
                      <a:pt x="1256" y="1918"/>
                      <a:pt x="1803" y="2055"/>
                    </a:cubicBezTo>
                    <a:cubicBezTo>
                      <a:pt x="1840" y="2071"/>
                      <a:pt x="1879" y="2078"/>
                      <a:pt x="1919" y="2078"/>
                    </a:cubicBezTo>
                    <a:cubicBezTo>
                      <a:pt x="2051" y="2078"/>
                      <a:pt x="2190" y="1995"/>
                      <a:pt x="2260" y="1872"/>
                    </a:cubicBezTo>
                    <a:cubicBezTo>
                      <a:pt x="2511" y="1416"/>
                      <a:pt x="2762" y="959"/>
                      <a:pt x="3013" y="503"/>
                    </a:cubicBezTo>
                    <a:cubicBezTo>
                      <a:pt x="3105" y="320"/>
                      <a:pt x="3036" y="115"/>
                      <a:pt x="289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2" name="Google Shape;1312;p33"/>
              <p:cNvSpPr/>
              <p:nvPr/>
            </p:nvSpPr>
            <p:spPr>
              <a:xfrm>
                <a:off x="8224129" y="1269880"/>
                <a:ext cx="116290" cy="78413"/>
              </a:xfrm>
              <a:custGeom>
                <a:avLst/>
                <a:gdLst/>
                <a:ahLst/>
                <a:cxnLst/>
                <a:rect l="l" t="t" r="r" b="b"/>
                <a:pathLst>
                  <a:path w="3150" h="2124" extrusionOk="0">
                    <a:moveTo>
                      <a:pt x="2967" y="0"/>
                    </a:moveTo>
                    <a:cubicBezTo>
                      <a:pt x="2967" y="92"/>
                      <a:pt x="2967" y="206"/>
                      <a:pt x="2922" y="297"/>
                    </a:cubicBezTo>
                    <a:cubicBezTo>
                      <a:pt x="2671" y="754"/>
                      <a:pt x="2420" y="1233"/>
                      <a:pt x="2168" y="1689"/>
                    </a:cubicBezTo>
                    <a:cubicBezTo>
                      <a:pt x="2095" y="1836"/>
                      <a:pt x="1949" y="1909"/>
                      <a:pt x="1812" y="1909"/>
                    </a:cubicBezTo>
                    <a:cubicBezTo>
                      <a:pt x="1778" y="1909"/>
                      <a:pt x="1744" y="1904"/>
                      <a:pt x="1712" y="1895"/>
                    </a:cubicBezTo>
                    <a:cubicBezTo>
                      <a:pt x="1164" y="1735"/>
                      <a:pt x="639" y="1575"/>
                      <a:pt x="137" y="1438"/>
                    </a:cubicBezTo>
                    <a:cubicBezTo>
                      <a:pt x="91" y="1416"/>
                      <a:pt x="46" y="1393"/>
                      <a:pt x="0" y="1370"/>
                    </a:cubicBezTo>
                    <a:lnTo>
                      <a:pt x="0" y="1370"/>
                    </a:lnTo>
                    <a:cubicBezTo>
                      <a:pt x="46" y="1507"/>
                      <a:pt x="137" y="1621"/>
                      <a:pt x="274" y="1667"/>
                    </a:cubicBezTo>
                    <a:cubicBezTo>
                      <a:pt x="776" y="1804"/>
                      <a:pt x="1301" y="1941"/>
                      <a:pt x="1826" y="2100"/>
                    </a:cubicBezTo>
                    <a:cubicBezTo>
                      <a:pt x="1868" y="2116"/>
                      <a:pt x="1911" y="2123"/>
                      <a:pt x="1954" y="2123"/>
                    </a:cubicBezTo>
                    <a:cubicBezTo>
                      <a:pt x="2097" y="2123"/>
                      <a:pt x="2235" y="2041"/>
                      <a:pt x="2305" y="1918"/>
                    </a:cubicBezTo>
                    <a:cubicBezTo>
                      <a:pt x="2557" y="1438"/>
                      <a:pt x="2808" y="982"/>
                      <a:pt x="3059" y="503"/>
                    </a:cubicBezTo>
                    <a:cubicBezTo>
                      <a:pt x="3150" y="343"/>
                      <a:pt x="3104" y="137"/>
                      <a:pt x="296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3" name="Google Shape;1313;p33"/>
              <p:cNvSpPr/>
              <p:nvPr/>
            </p:nvSpPr>
            <p:spPr>
              <a:xfrm>
                <a:off x="8332815" y="1309492"/>
                <a:ext cx="140766" cy="79225"/>
              </a:xfrm>
              <a:custGeom>
                <a:avLst/>
                <a:gdLst/>
                <a:ahLst/>
                <a:cxnLst/>
                <a:rect l="l" t="t" r="r" b="b"/>
                <a:pathLst>
                  <a:path w="3813" h="2146" extrusionOk="0">
                    <a:moveTo>
                      <a:pt x="3607" y="0"/>
                    </a:moveTo>
                    <a:cubicBezTo>
                      <a:pt x="3630" y="69"/>
                      <a:pt x="3630" y="160"/>
                      <a:pt x="3584" y="251"/>
                    </a:cubicBezTo>
                    <a:cubicBezTo>
                      <a:pt x="3356" y="731"/>
                      <a:pt x="3105" y="1210"/>
                      <a:pt x="2854" y="1712"/>
                    </a:cubicBezTo>
                    <a:cubicBezTo>
                      <a:pt x="2797" y="1844"/>
                      <a:pt x="2647" y="1929"/>
                      <a:pt x="2481" y="1929"/>
                    </a:cubicBezTo>
                    <a:cubicBezTo>
                      <a:pt x="2446" y="1929"/>
                      <a:pt x="2410" y="1925"/>
                      <a:pt x="2374" y="1918"/>
                    </a:cubicBezTo>
                    <a:cubicBezTo>
                      <a:pt x="1598" y="1666"/>
                      <a:pt x="845" y="1438"/>
                      <a:pt x="138" y="1233"/>
                    </a:cubicBezTo>
                    <a:cubicBezTo>
                      <a:pt x="69" y="1210"/>
                      <a:pt x="46" y="1187"/>
                      <a:pt x="1" y="1141"/>
                    </a:cubicBezTo>
                    <a:lnTo>
                      <a:pt x="1" y="1141"/>
                    </a:lnTo>
                    <a:cubicBezTo>
                      <a:pt x="23" y="1278"/>
                      <a:pt x="115" y="1393"/>
                      <a:pt x="274" y="1438"/>
                    </a:cubicBezTo>
                    <a:cubicBezTo>
                      <a:pt x="982" y="1666"/>
                      <a:pt x="1735" y="1895"/>
                      <a:pt x="2511" y="2123"/>
                    </a:cubicBezTo>
                    <a:cubicBezTo>
                      <a:pt x="2558" y="2139"/>
                      <a:pt x="2606" y="2146"/>
                      <a:pt x="2651" y="2146"/>
                    </a:cubicBezTo>
                    <a:cubicBezTo>
                      <a:pt x="2804" y="2146"/>
                      <a:pt x="2938" y="2064"/>
                      <a:pt x="2991" y="1940"/>
                    </a:cubicBezTo>
                    <a:cubicBezTo>
                      <a:pt x="3242" y="1438"/>
                      <a:pt x="3493" y="959"/>
                      <a:pt x="3721" y="480"/>
                    </a:cubicBezTo>
                    <a:cubicBezTo>
                      <a:pt x="3812" y="297"/>
                      <a:pt x="3767" y="114"/>
                      <a:pt x="360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4" name="Google Shape;1314;p33"/>
              <p:cNvSpPr/>
              <p:nvPr/>
            </p:nvSpPr>
            <p:spPr>
              <a:xfrm>
                <a:off x="8170193" y="1142625"/>
                <a:ext cx="114629" cy="77158"/>
              </a:xfrm>
              <a:custGeom>
                <a:avLst/>
                <a:gdLst/>
                <a:ahLst/>
                <a:cxnLst/>
                <a:rect l="l" t="t" r="r" b="b"/>
                <a:pathLst>
                  <a:path w="3105" h="2090" extrusionOk="0">
                    <a:moveTo>
                      <a:pt x="2922" y="1"/>
                    </a:moveTo>
                    <a:cubicBezTo>
                      <a:pt x="2945" y="92"/>
                      <a:pt x="2922" y="183"/>
                      <a:pt x="2876" y="275"/>
                    </a:cubicBezTo>
                    <a:cubicBezTo>
                      <a:pt x="2625" y="731"/>
                      <a:pt x="2374" y="1188"/>
                      <a:pt x="2123" y="1667"/>
                    </a:cubicBezTo>
                    <a:cubicBezTo>
                      <a:pt x="2050" y="1794"/>
                      <a:pt x="1920" y="1864"/>
                      <a:pt x="1778" y="1864"/>
                    </a:cubicBezTo>
                    <a:cubicBezTo>
                      <a:pt x="1741" y="1864"/>
                      <a:pt x="1704" y="1859"/>
                      <a:pt x="1667" y="1850"/>
                    </a:cubicBezTo>
                    <a:cubicBezTo>
                      <a:pt x="1142" y="1713"/>
                      <a:pt x="617" y="1576"/>
                      <a:pt x="137" y="1462"/>
                    </a:cubicBezTo>
                    <a:cubicBezTo>
                      <a:pt x="92" y="1439"/>
                      <a:pt x="46" y="1416"/>
                      <a:pt x="0" y="1370"/>
                    </a:cubicBezTo>
                    <a:lnTo>
                      <a:pt x="0" y="1370"/>
                    </a:lnTo>
                    <a:cubicBezTo>
                      <a:pt x="23" y="1530"/>
                      <a:pt x="137" y="1644"/>
                      <a:pt x="274" y="1690"/>
                    </a:cubicBezTo>
                    <a:cubicBezTo>
                      <a:pt x="754" y="1804"/>
                      <a:pt x="1278" y="1941"/>
                      <a:pt x="1803" y="2078"/>
                    </a:cubicBezTo>
                    <a:cubicBezTo>
                      <a:pt x="1835" y="2086"/>
                      <a:pt x="1867" y="2090"/>
                      <a:pt x="1898" y="2090"/>
                    </a:cubicBezTo>
                    <a:cubicBezTo>
                      <a:pt x="2047" y="2090"/>
                      <a:pt x="2185" y="2004"/>
                      <a:pt x="2260" y="1872"/>
                    </a:cubicBezTo>
                    <a:cubicBezTo>
                      <a:pt x="2511" y="1416"/>
                      <a:pt x="2762" y="959"/>
                      <a:pt x="3013" y="503"/>
                    </a:cubicBezTo>
                    <a:cubicBezTo>
                      <a:pt x="3105" y="320"/>
                      <a:pt x="3059" y="115"/>
                      <a:pt x="292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5" name="Google Shape;1315;p33"/>
              <p:cNvSpPr/>
              <p:nvPr/>
            </p:nvSpPr>
            <p:spPr>
              <a:xfrm>
                <a:off x="8278029" y="1171273"/>
                <a:ext cx="116327" cy="78413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124" extrusionOk="0">
                    <a:moveTo>
                      <a:pt x="2968" y="1"/>
                    </a:moveTo>
                    <a:lnTo>
                      <a:pt x="2968" y="1"/>
                    </a:lnTo>
                    <a:cubicBezTo>
                      <a:pt x="2991" y="92"/>
                      <a:pt x="2968" y="183"/>
                      <a:pt x="2923" y="275"/>
                    </a:cubicBezTo>
                    <a:cubicBezTo>
                      <a:pt x="2671" y="731"/>
                      <a:pt x="2420" y="1211"/>
                      <a:pt x="2146" y="1690"/>
                    </a:cubicBezTo>
                    <a:cubicBezTo>
                      <a:pt x="2071" y="1822"/>
                      <a:pt x="1933" y="1907"/>
                      <a:pt x="1785" y="1907"/>
                    </a:cubicBezTo>
                    <a:cubicBezTo>
                      <a:pt x="1754" y="1907"/>
                      <a:pt x="1722" y="1903"/>
                      <a:pt x="1690" y="1895"/>
                    </a:cubicBezTo>
                    <a:cubicBezTo>
                      <a:pt x="1165" y="1736"/>
                      <a:pt x="640" y="1599"/>
                      <a:pt x="138" y="1462"/>
                    </a:cubicBezTo>
                    <a:cubicBezTo>
                      <a:pt x="92" y="1439"/>
                      <a:pt x="47" y="1416"/>
                      <a:pt x="1" y="1370"/>
                    </a:cubicBezTo>
                    <a:lnTo>
                      <a:pt x="1" y="1370"/>
                    </a:lnTo>
                    <a:cubicBezTo>
                      <a:pt x="24" y="1507"/>
                      <a:pt x="115" y="1644"/>
                      <a:pt x="275" y="1667"/>
                    </a:cubicBezTo>
                    <a:cubicBezTo>
                      <a:pt x="777" y="1804"/>
                      <a:pt x="1302" y="1964"/>
                      <a:pt x="1827" y="2101"/>
                    </a:cubicBezTo>
                    <a:cubicBezTo>
                      <a:pt x="1869" y="2116"/>
                      <a:pt x="1911" y="2124"/>
                      <a:pt x="1951" y="2124"/>
                    </a:cubicBezTo>
                    <a:cubicBezTo>
                      <a:pt x="2088" y="2124"/>
                      <a:pt x="2213" y="2041"/>
                      <a:pt x="2283" y="1918"/>
                    </a:cubicBezTo>
                    <a:cubicBezTo>
                      <a:pt x="2557" y="1439"/>
                      <a:pt x="2808" y="960"/>
                      <a:pt x="3060" y="503"/>
                    </a:cubicBezTo>
                    <a:cubicBezTo>
                      <a:pt x="3151" y="320"/>
                      <a:pt x="3105" y="115"/>
                      <a:pt x="296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6" name="Google Shape;1316;p33"/>
              <p:cNvSpPr/>
              <p:nvPr/>
            </p:nvSpPr>
            <p:spPr>
              <a:xfrm>
                <a:off x="8045486" y="1116525"/>
                <a:ext cx="130651" cy="75459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044" extrusionOk="0">
                    <a:moveTo>
                      <a:pt x="3355" y="0"/>
                    </a:moveTo>
                    <a:cubicBezTo>
                      <a:pt x="3355" y="92"/>
                      <a:pt x="3355" y="183"/>
                      <a:pt x="3310" y="274"/>
                    </a:cubicBezTo>
                    <a:cubicBezTo>
                      <a:pt x="3059" y="708"/>
                      <a:pt x="2808" y="1164"/>
                      <a:pt x="2579" y="1621"/>
                    </a:cubicBezTo>
                    <a:cubicBezTo>
                      <a:pt x="2507" y="1748"/>
                      <a:pt x="2376" y="1817"/>
                      <a:pt x="2234" y="1817"/>
                    </a:cubicBezTo>
                    <a:cubicBezTo>
                      <a:pt x="2197" y="1817"/>
                      <a:pt x="2160" y="1813"/>
                      <a:pt x="2123" y="1803"/>
                    </a:cubicBezTo>
                    <a:cubicBezTo>
                      <a:pt x="1370" y="1621"/>
                      <a:pt x="708" y="1461"/>
                      <a:pt x="160" y="1347"/>
                    </a:cubicBezTo>
                    <a:cubicBezTo>
                      <a:pt x="91" y="1324"/>
                      <a:pt x="46" y="1301"/>
                      <a:pt x="0" y="1256"/>
                    </a:cubicBezTo>
                    <a:lnTo>
                      <a:pt x="0" y="1256"/>
                    </a:lnTo>
                    <a:cubicBezTo>
                      <a:pt x="23" y="1415"/>
                      <a:pt x="137" y="1530"/>
                      <a:pt x="297" y="1575"/>
                    </a:cubicBezTo>
                    <a:cubicBezTo>
                      <a:pt x="845" y="1689"/>
                      <a:pt x="1507" y="1849"/>
                      <a:pt x="2260" y="2032"/>
                    </a:cubicBezTo>
                    <a:cubicBezTo>
                      <a:pt x="2292" y="2040"/>
                      <a:pt x="2323" y="2043"/>
                      <a:pt x="2355" y="2043"/>
                    </a:cubicBezTo>
                    <a:cubicBezTo>
                      <a:pt x="2503" y="2043"/>
                      <a:pt x="2641" y="1958"/>
                      <a:pt x="2716" y="1826"/>
                    </a:cubicBezTo>
                    <a:cubicBezTo>
                      <a:pt x="2945" y="1370"/>
                      <a:pt x="3196" y="936"/>
                      <a:pt x="3447" y="502"/>
                    </a:cubicBezTo>
                    <a:cubicBezTo>
                      <a:pt x="3538" y="320"/>
                      <a:pt x="3492" y="114"/>
                      <a:pt x="335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7" name="Google Shape;1317;p33"/>
              <p:cNvSpPr/>
              <p:nvPr/>
            </p:nvSpPr>
            <p:spPr>
              <a:xfrm>
                <a:off x="8386751" y="1208375"/>
                <a:ext cx="137370" cy="79742"/>
              </a:xfrm>
              <a:custGeom>
                <a:avLst/>
                <a:gdLst/>
                <a:ahLst/>
                <a:cxnLst/>
                <a:rect l="l" t="t" r="r" b="b"/>
                <a:pathLst>
                  <a:path w="3721" h="2160" extrusionOk="0">
                    <a:moveTo>
                      <a:pt x="3515" y="0"/>
                    </a:moveTo>
                    <a:lnTo>
                      <a:pt x="3515" y="0"/>
                    </a:lnTo>
                    <a:cubicBezTo>
                      <a:pt x="3538" y="69"/>
                      <a:pt x="3538" y="160"/>
                      <a:pt x="3493" y="251"/>
                    </a:cubicBezTo>
                    <a:cubicBezTo>
                      <a:pt x="3264" y="731"/>
                      <a:pt x="3013" y="1210"/>
                      <a:pt x="2762" y="1712"/>
                    </a:cubicBezTo>
                    <a:cubicBezTo>
                      <a:pt x="2691" y="1854"/>
                      <a:pt x="2552" y="1940"/>
                      <a:pt x="2408" y="1940"/>
                    </a:cubicBezTo>
                    <a:cubicBezTo>
                      <a:pt x="2366" y="1940"/>
                      <a:pt x="2324" y="1933"/>
                      <a:pt x="2283" y="1918"/>
                    </a:cubicBezTo>
                    <a:cubicBezTo>
                      <a:pt x="1530" y="1689"/>
                      <a:pt x="822" y="1484"/>
                      <a:pt x="115" y="1278"/>
                    </a:cubicBezTo>
                    <a:cubicBezTo>
                      <a:pt x="69" y="1256"/>
                      <a:pt x="23" y="1233"/>
                      <a:pt x="0" y="1210"/>
                    </a:cubicBezTo>
                    <a:lnTo>
                      <a:pt x="0" y="1210"/>
                    </a:lnTo>
                    <a:cubicBezTo>
                      <a:pt x="23" y="1347"/>
                      <a:pt x="115" y="1461"/>
                      <a:pt x="251" y="1507"/>
                    </a:cubicBezTo>
                    <a:cubicBezTo>
                      <a:pt x="959" y="1712"/>
                      <a:pt x="1667" y="1918"/>
                      <a:pt x="2420" y="2146"/>
                    </a:cubicBezTo>
                    <a:cubicBezTo>
                      <a:pt x="2456" y="2155"/>
                      <a:pt x="2494" y="2159"/>
                      <a:pt x="2531" y="2159"/>
                    </a:cubicBezTo>
                    <a:cubicBezTo>
                      <a:pt x="2680" y="2159"/>
                      <a:pt x="2826" y="2086"/>
                      <a:pt x="2899" y="1940"/>
                    </a:cubicBezTo>
                    <a:cubicBezTo>
                      <a:pt x="3150" y="1438"/>
                      <a:pt x="3401" y="936"/>
                      <a:pt x="3630" y="480"/>
                    </a:cubicBezTo>
                    <a:cubicBezTo>
                      <a:pt x="3721" y="297"/>
                      <a:pt x="3652" y="114"/>
                      <a:pt x="351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8" name="Google Shape;1318;p33"/>
              <p:cNvSpPr/>
              <p:nvPr/>
            </p:nvSpPr>
            <p:spPr>
              <a:xfrm>
                <a:off x="8440688" y="1106409"/>
                <a:ext cx="132312" cy="80591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183" extrusionOk="0">
                    <a:moveTo>
                      <a:pt x="3401" y="0"/>
                    </a:moveTo>
                    <a:cubicBezTo>
                      <a:pt x="3401" y="92"/>
                      <a:pt x="3424" y="183"/>
                      <a:pt x="3378" y="274"/>
                    </a:cubicBezTo>
                    <a:cubicBezTo>
                      <a:pt x="3150" y="731"/>
                      <a:pt x="2899" y="1210"/>
                      <a:pt x="2648" y="1735"/>
                    </a:cubicBezTo>
                    <a:cubicBezTo>
                      <a:pt x="2595" y="1877"/>
                      <a:pt x="2460" y="1963"/>
                      <a:pt x="2306" y="1963"/>
                    </a:cubicBezTo>
                    <a:cubicBezTo>
                      <a:pt x="2261" y="1963"/>
                      <a:pt x="2215" y="1956"/>
                      <a:pt x="2169" y="1940"/>
                    </a:cubicBezTo>
                    <a:cubicBezTo>
                      <a:pt x="1484" y="1735"/>
                      <a:pt x="799" y="1552"/>
                      <a:pt x="137" y="1347"/>
                    </a:cubicBezTo>
                    <a:cubicBezTo>
                      <a:pt x="92" y="1347"/>
                      <a:pt x="46" y="1301"/>
                      <a:pt x="0" y="1279"/>
                    </a:cubicBezTo>
                    <a:lnTo>
                      <a:pt x="0" y="1279"/>
                    </a:lnTo>
                    <a:cubicBezTo>
                      <a:pt x="46" y="1415"/>
                      <a:pt x="137" y="1530"/>
                      <a:pt x="274" y="1575"/>
                    </a:cubicBezTo>
                    <a:cubicBezTo>
                      <a:pt x="936" y="1758"/>
                      <a:pt x="1621" y="1963"/>
                      <a:pt x="2306" y="2169"/>
                    </a:cubicBezTo>
                    <a:cubicBezTo>
                      <a:pt x="2347" y="2178"/>
                      <a:pt x="2387" y="2182"/>
                      <a:pt x="2426" y="2182"/>
                    </a:cubicBezTo>
                    <a:cubicBezTo>
                      <a:pt x="2580" y="2182"/>
                      <a:pt x="2712" y="2109"/>
                      <a:pt x="2785" y="1963"/>
                    </a:cubicBezTo>
                    <a:cubicBezTo>
                      <a:pt x="3036" y="1438"/>
                      <a:pt x="3287" y="959"/>
                      <a:pt x="3515" y="480"/>
                    </a:cubicBezTo>
                    <a:cubicBezTo>
                      <a:pt x="3584" y="320"/>
                      <a:pt x="3538" y="114"/>
                      <a:pt x="340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19" name="Google Shape;1319;p33"/>
              <p:cNvSpPr/>
              <p:nvPr/>
            </p:nvSpPr>
            <p:spPr>
              <a:xfrm>
                <a:off x="8223280" y="1044056"/>
                <a:ext cx="116327" cy="77970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112" extrusionOk="0">
                    <a:moveTo>
                      <a:pt x="2968" y="0"/>
                    </a:moveTo>
                    <a:lnTo>
                      <a:pt x="2968" y="0"/>
                    </a:lnTo>
                    <a:cubicBezTo>
                      <a:pt x="2990" y="92"/>
                      <a:pt x="2968" y="206"/>
                      <a:pt x="2922" y="297"/>
                    </a:cubicBezTo>
                    <a:cubicBezTo>
                      <a:pt x="2671" y="708"/>
                      <a:pt x="2420" y="1187"/>
                      <a:pt x="2146" y="1689"/>
                    </a:cubicBezTo>
                    <a:cubicBezTo>
                      <a:pt x="2073" y="1816"/>
                      <a:pt x="1943" y="1886"/>
                      <a:pt x="1800" y="1886"/>
                    </a:cubicBezTo>
                    <a:cubicBezTo>
                      <a:pt x="1764" y="1886"/>
                      <a:pt x="1727" y="1881"/>
                      <a:pt x="1689" y="1872"/>
                    </a:cubicBezTo>
                    <a:cubicBezTo>
                      <a:pt x="1164" y="1735"/>
                      <a:pt x="639" y="1621"/>
                      <a:pt x="160" y="1484"/>
                    </a:cubicBezTo>
                    <a:cubicBezTo>
                      <a:pt x="92" y="1484"/>
                      <a:pt x="46" y="1461"/>
                      <a:pt x="0" y="1415"/>
                    </a:cubicBezTo>
                    <a:lnTo>
                      <a:pt x="0" y="1415"/>
                    </a:lnTo>
                    <a:cubicBezTo>
                      <a:pt x="46" y="1552"/>
                      <a:pt x="137" y="1667"/>
                      <a:pt x="297" y="1712"/>
                    </a:cubicBezTo>
                    <a:cubicBezTo>
                      <a:pt x="776" y="1826"/>
                      <a:pt x="1301" y="1963"/>
                      <a:pt x="1826" y="2100"/>
                    </a:cubicBezTo>
                    <a:cubicBezTo>
                      <a:pt x="1858" y="2108"/>
                      <a:pt x="1890" y="2112"/>
                      <a:pt x="1921" y="2112"/>
                    </a:cubicBezTo>
                    <a:cubicBezTo>
                      <a:pt x="2070" y="2112"/>
                      <a:pt x="2207" y="2027"/>
                      <a:pt x="2283" y="1895"/>
                    </a:cubicBezTo>
                    <a:cubicBezTo>
                      <a:pt x="2557" y="1415"/>
                      <a:pt x="2808" y="936"/>
                      <a:pt x="3059" y="502"/>
                    </a:cubicBezTo>
                    <a:cubicBezTo>
                      <a:pt x="3150" y="343"/>
                      <a:pt x="3105" y="137"/>
                      <a:pt x="296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0" name="Google Shape;1320;p33"/>
              <p:cNvSpPr/>
              <p:nvPr/>
            </p:nvSpPr>
            <p:spPr>
              <a:xfrm>
                <a:off x="8097724" y="1018767"/>
                <a:ext cx="132312" cy="76382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069" extrusionOk="0">
                    <a:moveTo>
                      <a:pt x="3378" y="1"/>
                    </a:moveTo>
                    <a:cubicBezTo>
                      <a:pt x="3401" y="92"/>
                      <a:pt x="3401" y="206"/>
                      <a:pt x="3333" y="297"/>
                    </a:cubicBezTo>
                    <a:cubicBezTo>
                      <a:pt x="3105" y="708"/>
                      <a:pt x="2853" y="1165"/>
                      <a:pt x="2602" y="1644"/>
                    </a:cubicBezTo>
                    <a:cubicBezTo>
                      <a:pt x="2522" y="1784"/>
                      <a:pt x="2373" y="1854"/>
                      <a:pt x="2214" y="1854"/>
                    </a:cubicBezTo>
                    <a:cubicBezTo>
                      <a:pt x="2192" y="1854"/>
                      <a:pt x="2169" y="1852"/>
                      <a:pt x="2146" y="1849"/>
                    </a:cubicBezTo>
                    <a:cubicBezTo>
                      <a:pt x="1415" y="1667"/>
                      <a:pt x="754" y="1530"/>
                      <a:pt x="160" y="1393"/>
                    </a:cubicBezTo>
                    <a:cubicBezTo>
                      <a:pt x="114" y="1393"/>
                      <a:pt x="46" y="1347"/>
                      <a:pt x="0" y="1324"/>
                    </a:cubicBezTo>
                    <a:lnTo>
                      <a:pt x="0" y="1324"/>
                    </a:lnTo>
                    <a:cubicBezTo>
                      <a:pt x="23" y="1461"/>
                      <a:pt x="137" y="1575"/>
                      <a:pt x="297" y="1621"/>
                    </a:cubicBezTo>
                    <a:cubicBezTo>
                      <a:pt x="890" y="1735"/>
                      <a:pt x="1552" y="1895"/>
                      <a:pt x="2283" y="2055"/>
                    </a:cubicBezTo>
                    <a:cubicBezTo>
                      <a:pt x="2320" y="2064"/>
                      <a:pt x="2357" y="2069"/>
                      <a:pt x="2394" y="2069"/>
                    </a:cubicBezTo>
                    <a:cubicBezTo>
                      <a:pt x="2536" y="2069"/>
                      <a:pt x="2667" y="1999"/>
                      <a:pt x="2739" y="1872"/>
                    </a:cubicBezTo>
                    <a:cubicBezTo>
                      <a:pt x="2990" y="1393"/>
                      <a:pt x="3241" y="936"/>
                      <a:pt x="3470" y="503"/>
                    </a:cubicBezTo>
                    <a:cubicBezTo>
                      <a:pt x="3584" y="343"/>
                      <a:pt x="3515" y="115"/>
                      <a:pt x="337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1" name="Google Shape;1321;p33"/>
              <p:cNvSpPr/>
              <p:nvPr/>
            </p:nvSpPr>
            <p:spPr>
              <a:xfrm>
                <a:off x="8331966" y="1071854"/>
                <a:ext cx="117176" cy="78930"/>
              </a:xfrm>
              <a:custGeom>
                <a:avLst/>
                <a:gdLst/>
                <a:ahLst/>
                <a:cxnLst/>
                <a:rect l="l" t="t" r="r" b="b"/>
                <a:pathLst>
                  <a:path w="3174" h="2138" extrusionOk="0">
                    <a:moveTo>
                      <a:pt x="2991" y="0"/>
                    </a:moveTo>
                    <a:cubicBezTo>
                      <a:pt x="2991" y="92"/>
                      <a:pt x="2991" y="206"/>
                      <a:pt x="2945" y="297"/>
                    </a:cubicBezTo>
                    <a:cubicBezTo>
                      <a:pt x="2694" y="731"/>
                      <a:pt x="2443" y="1210"/>
                      <a:pt x="2169" y="1712"/>
                    </a:cubicBezTo>
                    <a:cubicBezTo>
                      <a:pt x="2099" y="1836"/>
                      <a:pt x="1961" y="1918"/>
                      <a:pt x="1817" y="1918"/>
                    </a:cubicBezTo>
                    <a:cubicBezTo>
                      <a:pt x="1775" y="1918"/>
                      <a:pt x="1732" y="1911"/>
                      <a:pt x="1690" y="1895"/>
                    </a:cubicBezTo>
                    <a:cubicBezTo>
                      <a:pt x="1165" y="1758"/>
                      <a:pt x="640" y="1621"/>
                      <a:pt x="161" y="1484"/>
                    </a:cubicBezTo>
                    <a:cubicBezTo>
                      <a:pt x="92" y="1461"/>
                      <a:pt x="46" y="1438"/>
                      <a:pt x="1" y="1416"/>
                    </a:cubicBezTo>
                    <a:lnTo>
                      <a:pt x="1" y="1416"/>
                    </a:lnTo>
                    <a:cubicBezTo>
                      <a:pt x="24" y="1553"/>
                      <a:pt x="138" y="1667"/>
                      <a:pt x="275" y="1712"/>
                    </a:cubicBezTo>
                    <a:cubicBezTo>
                      <a:pt x="777" y="1849"/>
                      <a:pt x="1302" y="1986"/>
                      <a:pt x="1827" y="2123"/>
                    </a:cubicBezTo>
                    <a:cubicBezTo>
                      <a:pt x="1864" y="2133"/>
                      <a:pt x="1902" y="2137"/>
                      <a:pt x="1940" y="2137"/>
                    </a:cubicBezTo>
                    <a:cubicBezTo>
                      <a:pt x="2088" y="2137"/>
                      <a:pt x="2229" y="2068"/>
                      <a:pt x="2283" y="1941"/>
                    </a:cubicBezTo>
                    <a:cubicBezTo>
                      <a:pt x="2580" y="1416"/>
                      <a:pt x="2831" y="936"/>
                      <a:pt x="3082" y="503"/>
                    </a:cubicBezTo>
                    <a:cubicBezTo>
                      <a:pt x="3173" y="343"/>
                      <a:pt x="3128" y="137"/>
                      <a:pt x="2991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2" name="Google Shape;1322;p33"/>
              <p:cNvSpPr/>
              <p:nvPr/>
            </p:nvSpPr>
            <p:spPr>
              <a:xfrm>
                <a:off x="8109501" y="1467056"/>
                <a:ext cx="126442" cy="102852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786" extrusionOk="0">
                    <a:moveTo>
                      <a:pt x="3219" y="1"/>
                    </a:moveTo>
                    <a:cubicBezTo>
                      <a:pt x="3242" y="92"/>
                      <a:pt x="3242" y="183"/>
                      <a:pt x="3196" y="274"/>
                    </a:cubicBezTo>
                    <a:cubicBezTo>
                      <a:pt x="2786" y="1028"/>
                      <a:pt x="2443" y="1735"/>
                      <a:pt x="2146" y="2329"/>
                    </a:cubicBezTo>
                    <a:cubicBezTo>
                      <a:pt x="2076" y="2470"/>
                      <a:pt x="1936" y="2557"/>
                      <a:pt x="1782" y="2557"/>
                    </a:cubicBezTo>
                    <a:cubicBezTo>
                      <a:pt x="1737" y="2557"/>
                      <a:pt x="1691" y="2550"/>
                      <a:pt x="1644" y="2534"/>
                    </a:cubicBezTo>
                    <a:cubicBezTo>
                      <a:pt x="1165" y="2352"/>
                      <a:pt x="640" y="2192"/>
                      <a:pt x="115" y="1986"/>
                    </a:cubicBezTo>
                    <a:cubicBezTo>
                      <a:pt x="69" y="1986"/>
                      <a:pt x="24" y="1941"/>
                      <a:pt x="1" y="1918"/>
                    </a:cubicBezTo>
                    <a:lnTo>
                      <a:pt x="1" y="1918"/>
                    </a:lnTo>
                    <a:cubicBezTo>
                      <a:pt x="24" y="2055"/>
                      <a:pt x="115" y="2169"/>
                      <a:pt x="252" y="2215"/>
                    </a:cubicBezTo>
                    <a:cubicBezTo>
                      <a:pt x="777" y="2397"/>
                      <a:pt x="1302" y="2580"/>
                      <a:pt x="1781" y="2762"/>
                    </a:cubicBezTo>
                    <a:cubicBezTo>
                      <a:pt x="1827" y="2778"/>
                      <a:pt x="1874" y="2785"/>
                      <a:pt x="1919" y="2785"/>
                    </a:cubicBezTo>
                    <a:cubicBezTo>
                      <a:pt x="2073" y="2785"/>
                      <a:pt x="2213" y="2698"/>
                      <a:pt x="2283" y="2557"/>
                    </a:cubicBezTo>
                    <a:cubicBezTo>
                      <a:pt x="2580" y="1941"/>
                      <a:pt x="2922" y="1256"/>
                      <a:pt x="3333" y="503"/>
                    </a:cubicBezTo>
                    <a:cubicBezTo>
                      <a:pt x="3425" y="320"/>
                      <a:pt x="3356" y="115"/>
                      <a:pt x="321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3" name="Google Shape;1323;p33"/>
              <p:cNvSpPr/>
              <p:nvPr/>
            </p:nvSpPr>
            <p:spPr>
              <a:xfrm>
                <a:off x="7894641" y="1403854"/>
                <a:ext cx="126442" cy="90669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456" extrusionOk="0">
                    <a:moveTo>
                      <a:pt x="3219" y="1"/>
                    </a:moveTo>
                    <a:lnTo>
                      <a:pt x="3219" y="1"/>
                    </a:lnTo>
                    <a:cubicBezTo>
                      <a:pt x="3242" y="92"/>
                      <a:pt x="3242" y="183"/>
                      <a:pt x="3196" y="275"/>
                    </a:cubicBezTo>
                    <a:cubicBezTo>
                      <a:pt x="2854" y="914"/>
                      <a:pt x="2557" y="1484"/>
                      <a:pt x="2306" y="2009"/>
                    </a:cubicBezTo>
                    <a:cubicBezTo>
                      <a:pt x="2235" y="2151"/>
                      <a:pt x="2082" y="2237"/>
                      <a:pt x="1932" y="2237"/>
                    </a:cubicBezTo>
                    <a:cubicBezTo>
                      <a:pt x="1888" y="2237"/>
                      <a:pt x="1845" y="2230"/>
                      <a:pt x="1804" y="2215"/>
                    </a:cubicBezTo>
                    <a:cubicBezTo>
                      <a:pt x="1233" y="1986"/>
                      <a:pt x="662" y="1781"/>
                      <a:pt x="92" y="1553"/>
                    </a:cubicBezTo>
                    <a:cubicBezTo>
                      <a:pt x="69" y="1553"/>
                      <a:pt x="23" y="1530"/>
                      <a:pt x="0" y="1484"/>
                    </a:cubicBezTo>
                    <a:lnTo>
                      <a:pt x="0" y="1484"/>
                    </a:lnTo>
                    <a:cubicBezTo>
                      <a:pt x="23" y="1621"/>
                      <a:pt x="92" y="1735"/>
                      <a:pt x="229" y="1781"/>
                    </a:cubicBezTo>
                    <a:cubicBezTo>
                      <a:pt x="799" y="2009"/>
                      <a:pt x="1370" y="2215"/>
                      <a:pt x="1941" y="2420"/>
                    </a:cubicBezTo>
                    <a:cubicBezTo>
                      <a:pt x="1989" y="2445"/>
                      <a:pt x="2042" y="2456"/>
                      <a:pt x="2094" y="2456"/>
                    </a:cubicBezTo>
                    <a:cubicBezTo>
                      <a:pt x="2236" y="2456"/>
                      <a:pt x="2376" y="2371"/>
                      <a:pt x="2443" y="2238"/>
                    </a:cubicBezTo>
                    <a:cubicBezTo>
                      <a:pt x="2694" y="1713"/>
                      <a:pt x="2991" y="1119"/>
                      <a:pt x="3333" y="503"/>
                    </a:cubicBezTo>
                    <a:cubicBezTo>
                      <a:pt x="3424" y="320"/>
                      <a:pt x="3356" y="115"/>
                      <a:pt x="321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4" name="Google Shape;1324;p33"/>
              <p:cNvSpPr/>
              <p:nvPr/>
            </p:nvSpPr>
            <p:spPr>
              <a:xfrm>
                <a:off x="8005873" y="1435049"/>
                <a:ext cx="121385" cy="97056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29" extrusionOk="0">
                    <a:moveTo>
                      <a:pt x="3082" y="0"/>
                    </a:moveTo>
                    <a:cubicBezTo>
                      <a:pt x="3105" y="69"/>
                      <a:pt x="3105" y="183"/>
                      <a:pt x="3059" y="274"/>
                    </a:cubicBezTo>
                    <a:cubicBezTo>
                      <a:pt x="2694" y="959"/>
                      <a:pt x="2351" y="1621"/>
                      <a:pt x="2077" y="2191"/>
                    </a:cubicBezTo>
                    <a:cubicBezTo>
                      <a:pt x="2007" y="2333"/>
                      <a:pt x="1867" y="2420"/>
                      <a:pt x="1713" y="2420"/>
                    </a:cubicBezTo>
                    <a:cubicBezTo>
                      <a:pt x="1668" y="2420"/>
                      <a:pt x="1622" y="2412"/>
                      <a:pt x="1575" y="2397"/>
                    </a:cubicBezTo>
                    <a:cubicBezTo>
                      <a:pt x="1096" y="2214"/>
                      <a:pt x="617" y="2032"/>
                      <a:pt x="114" y="1849"/>
                    </a:cubicBezTo>
                    <a:cubicBezTo>
                      <a:pt x="69" y="1849"/>
                      <a:pt x="46" y="1803"/>
                      <a:pt x="0" y="1781"/>
                    </a:cubicBezTo>
                    <a:lnTo>
                      <a:pt x="0" y="1781"/>
                    </a:lnTo>
                    <a:cubicBezTo>
                      <a:pt x="46" y="1918"/>
                      <a:pt x="114" y="2032"/>
                      <a:pt x="251" y="2077"/>
                    </a:cubicBezTo>
                    <a:cubicBezTo>
                      <a:pt x="754" y="2260"/>
                      <a:pt x="1233" y="2442"/>
                      <a:pt x="1712" y="2602"/>
                    </a:cubicBezTo>
                    <a:cubicBezTo>
                      <a:pt x="1765" y="2620"/>
                      <a:pt x="1817" y="2628"/>
                      <a:pt x="1868" y="2628"/>
                    </a:cubicBezTo>
                    <a:cubicBezTo>
                      <a:pt x="2015" y="2628"/>
                      <a:pt x="2146" y="2556"/>
                      <a:pt x="2214" y="2420"/>
                    </a:cubicBezTo>
                    <a:cubicBezTo>
                      <a:pt x="2488" y="1849"/>
                      <a:pt x="2831" y="1187"/>
                      <a:pt x="3196" y="480"/>
                    </a:cubicBezTo>
                    <a:cubicBezTo>
                      <a:pt x="3287" y="320"/>
                      <a:pt x="3219" y="114"/>
                      <a:pt x="308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5" name="Google Shape;1325;p33"/>
              <p:cNvSpPr/>
              <p:nvPr/>
            </p:nvSpPr>
            <p:spPr>
              <a:xfrm>
                <a:off x="8215675" y="1409760"/>
                <a:ext cx="207329" cy="205298"/>
              </a:xfrm>
              <a:custGeom>
                <a:avLst/>
                <a:gdLst/>
                <a:ahLst/>
                <a:cxnLst/>
                <a:rect l="l" t="t" r="r" b="b"/>
                <a:pathLst>
                  <a:path w="5616" h="5561" extrusionOk="0">
                    <a:moveTo>
                      <a:pt x="5410" y="0"/>
                    </a:moveTo>
                    <a:lnTo>
                      <a:pt x="5410" y="0"/>
                    </a:lnTo>
                    <a:cubicBezTo>
                      <a:pt x="5433" y="92"/>
                      <a:pt x="5433" y="183"/>
                      <a:pt x="5388" y="274"/>
                    </a:cubicBezTo>
                    <a:cubicBezTo>
                      <a:pt x="5022" y="982"/>
                      <a:pt x="4543" y="1941"/>
                      <a:pt x="4224" y="2557"/>
                    </a:cubicBezTo>
                    <a:cubicBezTo>
                      <a:pt x="3790" y="3401"/>
                      <a:pt x="3356" y="4246"/>
                      <a:pt x="2900" y="5113"/>
                    </a:cubicBezTo>
                    <a:cubicBezTo>
                      <a:pt x="2829" y="5255"/>
                      <a:pt x="2690" y="5341"/>
                      <a:pt x="2546" y="5341"/>
                    </a:cubicBezTo>
                    <a:cubicBezTo>
                      <a:pt x="2504" y="5341"/>
                      <a:pt x="2461" y="5334"/>
                      <a:pt x="2420" y="5319"/>
                    </a:cubicBezTo>
                    <a:cubicBezTo>
                      <a:pt x="1781" y="5113"/>
                      <a:pt x="1005" y="4839"/>
                      <a:pt x="115" y="4543"/>
                    </a:cubicBezTo>
                    <a:cubicBezTo>
                      <a:pt x="69" y="4520"/>
                      <a:pt x="24" y="4497"/>
                      <a:pt x="1" y="4474"/>
                    </a:cubicBezTo>
                    <a:lnTo>
                      <a:pt x="1" y="4474"/>
                    </a:lnTo>
                    <a:cubicBezTo>
                      <a:pt x="24" y="4611"/>
                      <a:pt x="115" y="4725"/>
                      <a:pt x="252" y="4771"/>
                    </a:cubicBezTo>
                    <a:cubicBezTo>
                      <a:pt x="1142" y="5068"/>
                      <a:pt x="1918" y="5342"/>
                      <a:pt x="2557" y="5547"/>
                    </a:cubicBezTo>
                    <a:cubicBezTo>
                      <a:pt x="2594" y="5556"/>
                      <a:pt x="2631" y="5561"/>
                      <a:pt x="2668" y="5561"/>
                    </a:cubicBezTo>
                    <a:cubicBezTo>
                      <a:pt x="2817" y="5561"/>
                      <a:pt x="2964" y="5488"/>
                      <a:pt x="3037" y="5342"/>
                    </a:cubicBezTo>
                    <a:cubicBezTo>
                      <a:pt x="3493" y="4474"/>
                      <a:pt x="3927" y="3607"/>
                      <a:pt x="4360" y="2785"/>
                    </a:cubicBezTo>
                    <a:cubicBezTo>
                      <a:pt x="4680" y="2169"/>
                      <a:pt x="5159" y="1210"/>
                      <a:pt x="5525" y="480"/>
                    </a:cubicBezTo>
                    <a:cubicBezTo>
                      <a:pt x="5616" y="320"/>
                      <a:pt x="5570" y="115"/>
                      <a:pt x="5410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6" name="Google Shape;1326;p33"/>
              <p:cNvSpPr/>
              <p:nvPr/>
            </p:nvSpPr>
            <p:spPr>
              <a:xfrm>
                <a:off x="8065680" y="1337291"/>
                <a:ext cx="112968" cy="76715"/>
              </a:xfrm>
              <a:custGeom>
                <a:avLst/>
                <a:gdLst/>
                <a:ahLst/>
                <a:cxnLst/>
                <a:rect l="l" t="t" r="r" b="b"/>
                <a:pathLst>
                  <a:path w="3060" h="2078" extrusionOk="0">
                    <a:moveTo>
                      <a:pt x="2854" y="0"/>
                    </a:moveTo>
                    <a:lnTo>
                      <a:pt x="2854" y="0"/>
                    </a:lnTo>
                    <a:cubicBezTo>
                      <a:pt x="2877" y="92"/>
                      <a:pt x="2877" y="206"/>
                      <a:pt x="2831" y="297"/>
                    </a:cubicBezTo>
                    <a:cubicBezTo>
                      <a:pt x="2580" y="754"/>
                      <a:pt x="2329" y="1210"/>
                      <a:pt x="2101" y="1644"/>
                    </a:cubicBezTo>
                    <a:cubicBezTo>
                      <a:pt x="2028" y="1790"/>
                      <a:pt x="1896" y="1863"/>
                      <a:pt x="1753" y="1863"/>
                    </a:cubicBezTo>
                    <a:cubicBezTo>
                      <a:pt x="1717" y="1863"/>
                      <a:pt x="1681" y="1858"/>
                      <a:pt x="1644" y="1849"/>
                    </a:cubicBezTo>
                    <a:cubicBezTo>
                      <a:pt x="1097" y="1690"/>
                      <a:pt x="594" y="1530"/>
                      <a:pt x="138" y="1416"/>
                    </a:cubicBezTo>
                    <a:cubicBezTo>
                      <a:pt x="92" y="1393"/>
                      <a:pt x="47" y="1370"/>
                      <a:pt x="1" y="1324"/>
                    </a:cubicBezTo>
                    <a:lnTo>
                      <a:pt x="1" y="1324"/>
                    </a:lnTo>
                    <a:cubicBezTo>
                      <a:pt x="47" y="1461"/>
                      <a:pt x="138" y="1575"/>
                      <a:pt x="275" y="1621"/>
                    </a:cubicBezTo>
                    <a:cubicBezTo>
                      <a:pt x="731" y="1758"/>
                      <a:pt x="1234" y="1918"/>
                      <a:pt x="1781" y="2055"/>
                    </a:cubicBezTo>
                    <a:cubicBezTo>
                      <a:pt x="1823" y="2070"/>
                      <a:pt x="1865" y="2078"/>
                      <a:pt x="1906" y="2078"/>
                    </a:cubicBezTo>
                    <a:cubicBezTo>
                      <a:pt x="2043" y="2078"/>
                      <a:pt x="2167" y="1995"/>
                      <a:pt x="2238" y="1872"/>
                    </a:cubicBezTo>
                    <a:cubicBezTo>
                      <a:pt x="2466" y="1438"/>
                      <a:pt x="2717" y="982"/>
                      <a:pt x="2968" y="503"/>
                    </a:cubicBezTo>
                    <a:cubicBezTo>
                      <a:pt x="3060" y="343"/>
                      <a:pt x="3014" y="137"/>
                      <a:pt x="285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7" name="Google Shape;1327;p33"/>
              <p:cNvSpPr/>
              <p:nvPr/>
            </p:nvSpPr>
            <p:spPr>
              <a:xfrm>
                <a:off x="8171854" y="1368450"/>
                <a:ext cx="115478" cy="78081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115" extrusionOk="0">
                    <a:moveTo>
                      <a:pt x="2945" y="1"/>
                    </a:moveTo>
                    <a:cubicBezTo>
                      <a:pt x="2945" y="92"/>
                      <a:pt x="2945" y="206"/>
                      <a:pt x="2900" y="298"/>
                    </a:cubicBezTo>
                    <a:cubicBezTo>
                      <a:pt x="2649" y="754"/>
                      <a:pt x="2398" y="1234"/>
                      <a:pt x="2169" y="1690"/>
                    </a:cubicBezTo>
                    <a:cubicBezTo>
                      <a:pt x="2099" y="1813"/>
                      <a:pt x="1961" y="1896"/>
                      <a:pt x="1818" y="1896"/>
                    </a:cubicBezTo>
                    <a:cubicBezTo>
                      <a:pt x="1775" y="1896"/>
                      <a:pt x="1732" y="1888"/>
                      <a:pt x="1690" y="1873"/>
                    </a:cubicBezTo>
                    <a:cubicBezTo>
                      <a:pt x="1142" y="1713"/>
                      <a:pt x="640" y="1553"/>
                      <a:pt x="138" y="1416"/>
                    </a:cubicBezTo>
                    <a:cubicBezTo>
                      <a:pt x="92" y="1393"/>
                      <a:pt x="47" y="1370"/>
                      <a:pt x="1" y="1325"/>
                    </a:cubicBezTo>
                    <a:lnTo>
                      <a:pt x="1" y="1325"/>
                    </a:lnTo>
                    <a:cubicBezTo>
                      <a:pt x="24" y="1462"/>
                      <a:pt x="115" y="1576"/>
                      <a:pt x="275" y="1622"/>
                    </a:cubicBezTo>
                    <a:cubicBezTo>
                      <a:pt x="754" y="1781"/>
                      <a:pt x="1279" y="1941"/>
                      <a:pt x="1827" y="2101"/>
                    </a:cubicBezTo>
                    <a:cubicBezTo>
                      <a:pt x="1864" y="2110"/>
                      <a:pt x="1902" y="2115"/>
                      <a:pt x="1940" y="2115"/>
                    </a:cubicBezTo>
                    <a:cubicBezTo>
                      <a:pt x="2089" y="2115"/>
                      <a:pt x="2234" y="2045"/>
                      <a:pt x="2306" y="1918"/>
                    </a:cubicBezTo>
                    <a:cubicBezTo>
                      <a:pt x="2535" y="1462"/>
                      <a:pt x="2786" y="982"/>
                      <a:pt x="3037" y="503"/>
                    </a:cubicBezTo>
                    <a:cubicBezTo>
                      <a:pt x="3128" y="343"/>
                      <a:pt x="3082" y="138"/>
                      <a:pt x="294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8" name="Google Shape;1328;p33"/>
              <p:cNvSpPr/>
              <p:nvPr/>
            </p:nvSpPr>
            <p:spPr>
              <a:xfrm>
                <a:off x="7946879" y="1308643"/>
                <a:ext cx="124744" cy="74684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2023" extrusionOk="0">
                    <a:moveTo>
                      <a:pt x="3173" y="0"/>
                    </a:moveTo>
                    <a:lnTo>
                      <a:pt x="3173" y="0"/>
                    </a:lnTo>
                    <a:cubicBezTo>
                      <a:pt x="3196" y="92"/>
                      <a:pt x="3196" y="183"/>
                      <a:pt x="3150" y="274"/>
                    </a:cubicBezTo>
                    <a:cubicBezTo>
                      <a:pt x="2899" y="731"/>
                      <a:pt x="2671" y="1164"/>
                      <a:pt x="2443" y="1598"/>
                    </a:cubicBezTo>
                    <a:cubicBezTo>
                      <a:pt x="2373" y="1721"/>
                      <a:pt x="2248" y="1804"/>
                      <a:pt x="2111" y="1804"/>
                    </a:cubicBezTo>
                    <a:cubicBezTo>
                      <a:pt x="2070" y="1804"/>
                      <a:pt x="2028" y="1796"/>
                      <a:pt x="1986" y="1781"/>
                    </a:cubicBezTo>
                    <a:cubicBezTo>
                      <a:pt x="1233" y="1575"/>
                      <a:pt x="617" y="1416"/>
                      <a:pt x="138" y="1279"/>
                    </a:cubicBezTo>
                    <a:cubicBezTo>
                      <a:pt x="92" y="1279"/>
                      <a:pt x="46" y="1233"/>
                      <a:pt x="1" y="1210"/>
                    </a:cubicBezTo>
                    <a:lnTo>
                      <a:pt x="1" y="1210"/>
                    </a:lnTo>
                    <a:cubicBezTo>
                      <a:pt x="23" y="1347"/>
                      <a:pt x="115" y="1461"/>
                      <a:pt x="274" y="1507"/>
                    </a:cubicBezTo>
                    <a:cubicBezTo>
                      <a:pt x="731" y="1644"/>
                      <a:pt x="1370" y="1804"/>
                      <a:pt x="2123" y="2009"/>
                    </a:cubicBezTo>
                    <a:cubicBezTo>
                      <a:pt x="2161" y="2018"/>
                      <a:pt x="2198" y="2023"/>
                      <a:pt x="2234" y="2023"/>
                    </a:cubicBezTo>
                    <a:cubicBezTo>
                      <a:pt x="2377" y="2023"/>
                      <a:pt x="2507" y="1954"/>
                      <a:pt x="2580" y="1826"/>
                    </a:cubicBezTo>
                    <a:cubicBezTo>
                      <a:pt x="2808" y="1393"/>
                      <a:pt x="3036" y="959"/>
                      <a:pt x="3287" y="503"/>
                    </a:cubicBezTo>
                    <a:cubicBezTo>
                      <a:pt x="3379" y="320"/>
                      <a:pt x="3310" y="115"/>
                      <a:pt x="317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29" name="Google Shape;1329;p33"/>
              <p:cNvSpPr/>
              <p:nvPr/>
            </p:nvSpPr>
            <p:spPr>
              <a:xfrm>
                <a:off x="8060327" y="1107701"/>
                <a:ext cx="45852" cy="27651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749" extrusionOk="0">
                    <a:moveTo>
                      <a:pt x="732" y="1"/>
                    </a:moveTo>
                    <a:cubicBezTo>
                      <a:pt x="701" y="1"/>
                      <a:pt x="673" y="4"/>
                      <a:pt x="648" y="11"/>
                    </a:cubicBezTo>
                    <a:cubicBezTo>
                      <a:pt x="497" y="54"/>
                      <a:pt x="0" y="749"/>
                      <a:pt x="215" y="749"/>
                    </a:cubicBezTo>
                    <a:cubicBezTo>
                      <a:pt x="227" y="749"/>
                      <a:pt x="242" y="746"/>
                      <a:pt x="260" y="741"/>
                    </a:cubicBezTo>
                    <a:cubicBezTo>
                      <a:pt x="557" y="650"/>
                      <a:pt x="1242" y="331"/>
                      <a:pt x="1196" y="216"/>
                    </a:cubicBezTo>
                    <a:cubicBezTo>
                      <a:pt x="1157" y="100"/>
                      <a:pt x="906" y="1"/>
                      <a:pt x="7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0" name="Google Shape;1330;p33"/>
              <p:cNvSpPr/>
              <p:nvPr/>
            </p:nvSpPr>
            <p:spPr>
              <a:xfrm>
                <a:off x="8189981" y="1361362"/>
                <a:ext cx="45962" cy="27651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749" extrusionOk="0">
                    <a:moveTo>
                      <a:pt x="714" y="0"/>
                    </a:moveTo>
                    <a:cubicBezTo>
                      <a:pt x="682" y="0"/>
                      <a:pt x="653" y="3"/>
                      <a:pt x="628" y="10"/>
                    </a:cubicBezTo>
                    <a:cubicBezTo>
                      <a:pt x="477" y="53"/>
                      <a:pt x="1" y="748"/>
                      <a:pt x="198" y="748"/>
                    </a:cubicBezTo>
                    <a:cubicBezTo>
                      <a:pt x="210" y="748"/>
                      <a:pt x="224" y="746"/>
                      <a:pt x="240" y="741"/>
                    </a:cubicBezTo>
                    <a:cubicBezTo>
                      <a:pt x="560" y="649"/>
                      <a:pt x="1245" y="353"/>
                      <a:pt x="1199" y="216"/>
                    </a:cubicBezTo>
                    <a:cubicBezTo>
                      <a:pt x="1160" y="100"/>
                      <a:pt x="892" y="0"/>
                      <a:pt x="71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1" name="Google Shape;1331;p33"/>
              <p:cNvSpPr/>
              <p:nvPr/>
            </p:nvSpPr>
            <p:spPr>
              <a:xfrm>
                <a:off x="8238417" y="1040290"/>
                <a:ext cx="46405" cy="27540"/>
              </a:xfrm>
              <a:custGeom>
                <a:avLst/>
                <a:gdLst/>
                <a:ahLst/>
                <a:cxnLst/>
                <a:rect l="l" t="t" r="r" b="b"/>
                <a:pathLst>
                  <a:path w="1257" h="746" extrusionOk="0">
                    <a:moveTo>
                      <a:pt x="727" y="1"/>
                    </a:moveTo>
                    <a:cubicBezTo>
                      <a:pt x="695" y="1"/>
                      <a:pt x="665" y="4"/>
                      <a:pt x="640" y="11"/>
                    </a:cubicBezTo>
                    <a:cubicBezTo>
                      <a:pt x="487" y="55"/>
                      <a:pt x="0" y="746"/>
                      <a:pt x="218" y="746"/>
                    </a:cubicBezTo>
                    <a:cubicBezTo>
                      <a:pt x="228" y="746"/>
                      <a:pt x="239" y="744"/>
                      <a:pt x="252" y="741"/>
                    </a:cubicBezTo>
                    <a:cubicBezTo>
                      <a:pt x="572" y="650"/>
                      <a:pt x="1257" y="331"/>
                      <a:pt x="1211" y="194"/>
                    </a:cubicBezTo>
                    <a:cubicBezTo>
                      <a:pt x="1172" y="97"/>
                      <a:pt x="905" y="1"/>
                      <a:pt x="7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2" name="Google Shape;1332;p33"/>
              <p:cNvSpPr/>
              <p:nvPr/>
            </p:nvSpPr>
            <p:spPr>
              <a:xfrm>
                <a:off x="8351790" y="1291661"/>
                <a:ext cx="45962" cy="27393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742" extrusionOk="0">
                    <a:moveTo>
                      <a:pt x="683" y="0"/>
                    </a:moveTo>
                    <a:cubicBezTo>
                      <a:pt x="663" y="0"/>
                      <a:pt x="644" y="2"/>
                      <a:pt x="628" y="4"/>
                    </a:cubicBezTo>
                    <a:cubicBezTo>
                      <a:pt x="477" y="47"/>
                      <a:pt x="0" y="742"/>
                      <a:pt x="198" y="742"/>
                    </a:cubicBezTo>
                    <a:cubicBezTo>
                      <a:pt x="209" y="742"/>
                      <a:pt x="223" y="739"/>
                      <a:pt x="240" y="734"/>
                    </a:cubicBezTo>
                    <a:cubicBezTo>
                      <a:pt x="559" y="643"/>
                      <a:pt x="1244" y="346"/>
                      <a:pt x="1198" y="209"/>
                    </a:cubicBezTo>
                    <a:cubicBezTo>
                      <a:pt x="1158" y="86"/>
                      <a:pt x="860" y="0"/>
                      <a:pt x="68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3" name="Google Shape;1333;p33"/>
              <p:cNvSpPr/>
              <p:nvPr/>
            </p:nvSpPr>
            <p:spPr>
              <a:xfrm>
                <a:off x="8032491" y="1424786"/>
                <a:ext cx="46738" cy="27430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743" extrusionOk="0">
                    <a:moveTo>
                      <a:pt x="704" y="1"/>
                    </a:moveTo>
                    <a:cubicBezTo>
                      <a:pt x="684" y="1"/>
                      <a:pt x="665" y="2"/>
                      <a:pt x="649" y="4"/>
                    </a:cubicBezTo>
                    <a:cubicBezTo>
                      <a:pt x="498" y="47"/>
                      <a:pt x="1" y="742"/>
                      <a:pt x="215" y="742"/>
                    </a:cubicBezTo>
                    <a:cubicBezTo>
                      <a:pt x="228" y="742"/>
                      <a:pt x="243" y="740"/>
                      <a:pt x="261" y="735"/>
                    </a:cubicBezTo>
                    <a:cubicBezTo>
                      <a:pt x="580" y="643"/>
                      <a:pt x="1265" y="347"/>
                      <a:pt x="1219" y="210"/>
                    </a:cubicBezTo>
                    <a:cubicBezTo>
                      <a:pt x="1179" y="87"/>
                      <a:pt x="881" y="1"/>
                      <a:pt x="70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4" name="Google Shape;1334;p33"/>
              <p:cNvSpPr/>
              <p:nvPr/>
            </p:nvSpPr>
            <p:spPr>
              <a:xfrm>
                <a:off x="7972168" y="1189068"/>
                <a:ext cx="154241" cy="102557"/>
              </a:xfrm>
              <a:custGeom>
                <a:avLst/>
                <a:gdLst/>
                <a:ahLst/>
                <a:cxnLst/>
                <a:rect l="l" t="t" r="r" b="b"/>
                <a:pathLst>
                  <a:path w="4178" h="2778" extrusionOk="0">
                    <a:moveTo>
                      <a:pt x="1851" y="216"/>
                    </a:moveTo>
                    <a:cubicBezTo>
                      <a:pt x="2330" y="216"/>
                      <a:pt x="2988" y="384"/>
                      <a:pt x="3242" y="432"/>
                    </a:cubicBezTo>
                    <a:cubicBezTo>
                      <a:pt x="3515" y="500"/>
                      <a:pt x="3789" y="569"/>
                      <a:pt x="3926" y="843"/>
                    </a:cubicBezTo>
                    <a:cubicBezTo>
                      <a:pt x="4040" y="1094"/>
                      <a:pt x="3858" y="1299"/>
                      <a:pt x="3721" y="1550"/>
                    </a:cubicBezTo>
                    <a:cubicBezTo>
                      <a:pt x="3515" y="1916"/>
                      <a:pt x="3424" y="2418"/>
                      <a:pt x="3059" y="2577"/>
                    </a:cubicBezTo>
                    <a:cubicBezTo>
                      <a:pt x="2991" y="2614"/>
                      <a:pt x="2917" y="2629"/>
                      <a:pt x="2837" y="2629"/>
                    </a:cubicBezTo>
                    <a:cubicBezTo>
                      <a:pt x="2571" y="2629"/>
                      <a:pt x="2247" y="2460"/>
                      <a:pt x="1895" y="2372"/>
                    </a:cubicBezTo>
                    <a:cubicBezTo>
                      <a:pt x="1689" y="2304"/>
                      <a:pt x="1461" y="2258"/>
                      <a:pt x="1256" y="2212"/>
                    </a:cubicBezTo>
                    <a:cubicBezTo>
                      <a:pt x="92" y="1916"/>
                      <a:pt x="1073" y="1094"/>
                      <a:pt x="1370" y="341"/>
                    </a:cubicBezTo>
                    <a:cubicBezTo>
                      <a:pt x="1461" y="249"/>
                      <a:pt x="1638" y="216"/>
                      <a:pt x="1851" y="216"/>
                    </a:cubicBezTo>
                    <a:close/>
                    <a:moveTo>
                      <a:pt x="1694" y="1"/>
                    </a:moveTo>
                    <a:cubicBezTo>
                      <a:pt x="1538" y="1"/>
                      <a:pt x="1397" y="51"/>
                      <a:pt x="1256" y="204"/>
                    </a:cubicBezTo>
                    <a:cubicBezTo>
                      <a:pt x="1256" y="226"/>
                      <a:pt x="1256" y="226"/>
                      <a:pt x="1256" y="226"/>
                    </a:cubicBezTo>
                    <a:cubicBezTo>
                      <a:pt x="1233" y="249"/>
                      <a:pt x="1233" y="249"/>
                      <a:pt x="1233" y="249"/>
                    </a:cubicBezTo>
                    <a:cubicBezTo>
                      <a:pt x="982" y="751"/>
                      <a:pt x="0" y="1893"/>
                      <a:pt x="845" y="2281"/>
                    </a:cubicBezTo>
                    <a:cubicBezTo>
                      <a:pt x="1324" y="2486"/>
                      <a:pt x="1940" y="2555"/>
                      <a:pt x="2420" y="2692"/>
                    </a:cubicBezTo>
                    <a:cubicBezTo>
                      <a:pt x="2613" y="2735"/>
                      <a:pt x="2772" y="2778"/>
                      <a:pt x="2913" y="2778"/>
                    </a:cubicBezTo>
                    <a:cubicBezTo>
                      <a:pt x="3072" y="2778"/>
                      <a:pt x="3211" y="2724"/>
                      <a:pt x="3356" y="2555"/>
                    </a:cubicBezTo>
                    <a:cubicBezTo>
                      <a:pt x="3538" y="2326"/>
                      <a:pt x="3652" y="2007"/>
                      <a:pt x="3789" y="1756"/>
                    </a:cubicBezTo>
                    <a:cubicBezTo>
                      <a:pt x="3903" y="1550"/>
                      <a:pt x="4132" y="1276"/>
                      <a:pt x="4155" y="1025"/>
                    </a:cubicBezTo>
                    <a:cubicBezTo>
                      <a:pt x="4177" y="797"/>
                      <a:pt x="4063" y="614"/>
                      <a:pt x="3858" y="500"/>
                    </a:cubicBezTo>
                    <a:cubicBezTo>
                      <a:pt x="3401" y="226"/>
                      <a:pt x="2694" y="204"/>
                      <a:pt x="2192" y="90"/>
                    </a:cubicBezTo>
                    <a:cubicBezTo>
                      <a:pt x="2003" y="45"/>
                      <a:pt x="1842" y="1"/>
                      <a:pt x="169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5" name="Google Shape;1335;p33"/>
              <p:cNvSpPr/>
              <p:nvPr/>
            </p:nvSpPr>
            <p:spPr>
              <a:xfrm>
                <a:off x="8112048" y="1218380"/>
                <a:ext cx="123895" cy="102594"/>
              </a:xfrm>
              <a:custGeom>
                <a:avLst/>
                <a:gdLst/>
                <a:ahLst/>
                <a:cxnLst/>
                <a:rect l="l" t="t" r="r" b="b"/>
                <a:pathLst>
                  <a:path w="3356" h="2779" extrusionOk="0">
                    <a:moveTo>
                      <a:pt x="1556" y="230"/>
                    </a:moveTo>
                    <a:cubicBezTo>
                      <a:pt x="1963" y="230"/>
                      <a:pt x="2505" y="487"/>
                      <a:pt x="2899" y="597"/>
                    </a:cubicBezTo>
                    <a:cubicBezTo>
                      <a:pt x="3356" y="825"/>
                      <a:pt x="2785" y="1601"/>
                      <a:pt x="2648" y="1852"/>
                    </a:cubicBezTo>
                    <a:cubicBezTo>
                      <a:pt x="2471" y="2206"/>
                      <a:pt x="2358" y="2561"/>
                      <a:pt x="1810" y="2561"/>
                    </a:cubicBezTo>
                    <a:cubicBezTo>
                      <a:pt x="1793" y="2561"/>
                      <a:pt x="1776" y="2560"/>
                      <a:pt x="1758" y="2560"/>
                    </a:cubicBezTo>
                    <a:cubicBezTo>
                      <a:pt x="1575" y="2537"/>
                      <a:pt x="1324" y="2423"/>
                      <a:pt x="1164" y="2377"/>
                    </a:cubicBezTo>
                    <a:cubicBezTo>
                      <a:pt x="731" y="2263"/>
                      <a:pt x="343" y="2240"/>
                      <a:pt x="229" y="1989"/>
                    </a:cubicBezTo>
                    <a:cubicBezTo>
                      <a:pt x="114" y="1624"/>
                      <a:pt x="434" y="1327"/>
                      <a:pt x="639" y="939"/>
                    </a:cubicBezTo>
                    <a:cubicBezTo>
                      <a:pt x="845" y="574"/>
                      <a:pt x="936" y="231"/>
                      <a:pt x="1507" y="231"/>
                    </a:cubicBezTo>
                    <a:cubicBezTo>
                      <a:pt x="1523" y="230"/>
                      <a:pt x="1540" y="230"/>
                      <a:pt x="1556" y="230"/>
                    </a:cubicBezTo>
                    <a:close/>
                    <a:moveTo>
                      <a:pt x="1285" y="1"/>
                    </a:moveTo>
                    <a:cubicBezTo>
                      <a:pt x="1030" y="1"/>
                      <a:pt x="902" y="135"/>
                      <a:pt x="754" y="368"/>
                    </a:cubicBezTo>
                    <a:cubicBezTo>
                      <a:pt x="594" y="642"/>
                      <a:pt x="434" y="939"/>
                      <a:pt x="297" y="1236"/>
                    </a:cubicBezTo>
                    <a:cubicBezTo>
                      <a:pt x="206" y="1395"/>
                      <a:pt x="46" y="1601"/>
                      <a:pt x="23" y="1806"/>
                    </a:cubicBezTo>
                    <a:cubicBezTo>
                      <a:pt x="0" y="2057"/>
                      <a:pt x="137" y="2240"/>
                      <a:pt x="388" y="2354"/>
                    </a:cubicBezTo>
                    <a:cubicBezTo>
                      <a:pt x="799" y="2537"/>
                      <a:pt x="1438" y="2719"/>
                      <a:pt x="1895" y="2765"/>
                    </a:cubicBezTo>
                    <a:cubicBezTo>
                      <a:pt x="1949" y="2774"/>
                      <a:pt x="1998" y="2778"/>
                      <a:pt x="2044" y="2778"/>
                    </a:cubicBezTo>
                    <a:cubicBezTo>
                      <a:pt x="2231" y="2778"/>
                      <a:pt x="2360" y="2702"/>
                      <a:pt x="2488" y="2537"/>
                    </a:cubicBezTo>
                    <a:cubicBezTo>
                      <a:pt x="2694" y="2286"/>
                      <a:pt x="2831" y="1920"/>
                      <a:pt x="2968" y="1647"/>
                    </a:cubicBezTo>
                    <a:cubicBezTo>
                      <a:pt x="3082" y="1464"/>
                      <a:pt x="3219" y="1258"/>
                      <a:pt x="3264" y="1053"/>
                    </a:cubicBezTo>
                    <a:cubicBezTo>
                      <a:pt x="3333" y="779"/>
                      <a:pt x="3219" y="551"/>
                      <a:pt x="2968" y="437"/>
                    </a:cubicBezTo>
                    <a:cubicBezTo>
                      <a:pt x="2945" y="437"/>
                      <a:pt x="2945" y="414"/>
                      <a:pt x="2945" y="414"/>
                    </a:cubicBezTo>
                    <a:lnTo>
                      <a:pt x="2922" y="414"/>
                    </a:lnTo>
                    <a:cubicBezTo>
                      <a:pt x="2420" y="277"/>
                      <a:pt x="1872" y="49"/>
                      <a:pt x="1347" y="3"/>
                    </a:cubicBezTo>
                    <a:cubicBezTo>
                      <a:pt x="1326" y="1"/>
                      <a:pt x="1305" y="1"/>
                      <a:pt x="128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6" name="Google Shape;1336;p33"/>
              <p:cNvSpPr/>
              <p:nvPr/>
            </p:nvSpPr>
            <p:spPr>
              <a:xfrm>
                <a:off x="8218223" y="1246954"/>
                <a:ext cx="141579" cy="105547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2859" extrusionOk="0">
                    <a:moveTo>
                      <a:pt x="1637" y="267"/>
                    </a:moveTo>
                    <a:cubicBezTo>
                      <a:pt x="1799" y="267"/>
                      <a:pt x="1940" y="326"/>
                      <a:pt x="2169" y="393"/>
                    </a:cubicBezTo>
                    <a:cubicBezTo>
                      <a:pt x="2351" y="439"/>
                      <a:pt x="2648" y="462"/>
                      <a:pt x="2808" y="576"/>
                    </a:cubicBezTo>
                    <a:cubicBezTo>
                      <a:pt x="3356" y="964"/>
                      <a:pt x="3059" y="1329"/>
                      <a:pt x="2853" y="1694"/>
                    </a:cubicBezTo>
                    <a:cubicBezTo>
                      <a:pt x="2762" y="1877"/>
                      <a:pt x="2671" y="2174"/>
                      <a:pt x="2511" y="2333"/>
                    </a:cubicBezTo>
                    <a:cubicBezTo>
                      <a:pt x="2331" y="2513"/>
                      <a:pt x="2101" y="2578"/>
                      <a:pt x="1851" y="2578"/>
                    </a:cubicBezTo>
                    <a:cubicBezTo>
                      <a:pt x="1372" y="2578"/>
                      <a:pt x="824" y="2339"/>
                      <a:pt x="434" y="2219"/>
                    </a:cubicBezTo>
                    <a:cubicBezTo>
                      <a:pt x="0" y="1991"/>
                      <a:pt x="502" y="1283"/>
                      <a:pt x="617" y="1055"/>
                    </a:cubicBezTo>
                    <a:cubicBezTo>
                      <a:pt x="822" y="690"/>
                      <a:pt x="868" y="553"/>
                      <a:pt x="1233" y="370"/>
                    </a:cubicBezTo>
                    <a:cubicBezTo>
                      <a:pt x="1402" y="295"/>
                      <a:pt x="1524" y="267"/>
                      <a:pt x="1637" y="267"/>
                    </a:cubicBezTo>
                    <a:close/>
                    <a:moveTo>
                      <a:pt x="1329" y="1"/>
                    </a:moveTo>
                    <a:cubicBezTo>
                      <a:pt x="1131" y="1"/>
                      <a:pt x="1008" y="76"/>
                      <a:pt x="868" y="256"/>
                    </a:cubicBezTo>
                    <a:cubicBezTo>
                      <a:pt x="662" y="507"/>
                      <a:pt x="525" y="873"/>
                      <a:pt x="366" y="1146"/>
                    </a:cubicBezTo>
                    <a:cubicBezTo>
                      <a:pt x="274" y="1352"/>
                      <a:pt x="69" y="1580"/>
                      <a:pt x="46" y="1808"/>
                    </a:cubicBezTo>
                    <a:cubicBezTo>
                      <a:pt x="0" y="2082"/>
                      <a:pt x="160" y="2265"/>
                      <a:pt x="388" y="2379"/>
                    </a:cubicBezTo>
                    <a:lnTo>
                      <a:pt x="411" y="2379"/>
                    </a:lnTo>
                    <a:cubicBezTo>
                      <a:pt x="913" y="2539"/>
                      <a:pt x="1530" y="2835"/>
                      <a:pt x="2077" y="2858"/>
                    </a:cubicBezTo>
                    <a:cubicBezTo>
                      <a:pt x="2443" y="2858"/>
                      <a:pt x="2557" y="2607"/>
                      <a:pt x="2717" y="2288"/>
                    </a:cubicBezTo>
                    <a:cubicBezTo>
                      <a:pt x="2990" y="1786"/>
                      <a:pt x="3835" y="827"/>
                      <a:pt x="3013" y="439"/>
                    </a:cubicBezTo>
                    <a:cubicBezTo>
                      <a:pt x="2580" y="256"/>
                      <a:pt x="1895" y="51"/>
                      <a:pt x="1415" y="5"/>
                    </a:cubicBezTo>
                    <a:cubicBezTo>
                      <a:pt x="1385" y="2"/>
                      <a:pt x="1356" y="1"/>
                      <a:pt x="132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7" name="Google Shape;1337;p33"/>
              <p:cNvSpPr/>
              <p:nvPr/>
            </p:nvSpPr>
            <p:spPr>
              <a:xfrm>
                <a:off x="8326908" y="1278297"/>
                <a:ext cx="166904" cy="114149"/>
              </a:xfrm>
              <a:custGeom>
                <a:avLst/>
                <a:gdLst/>
                <a:ahLst/>
                <a:cxnLst/>
                <a:rect l="l" t="t" r="r" b="b"/>
                <a:pathLst>
                  <a:path w="4521" h="3092" extrusionOk="0">
                    <a:moveTo>
                      <a:pt x="1393" y="184"/>
                    </a:moveTo>
                    <a:cubicBezTo>
                      <a:pt x="1666" y="184"/>
                      <a:pt x="2007" y="329"/>
                      <a:pt x="2375" y="434"/>
                    </a:cubicBezTo>
                    <a:cubicBezTo>
                      <a:pt x="2626" y="526"/>
                      <a:pt x="2900" y="594"/>
                      <a:pt x="3151" y="685"/>
                    </a:cubicBezTo>
                    <a:cubicBezTo>
                      <a:pt x="3539" y="800"/>
                      <a:pt x="4064" y="937"/>
                      <a:pt x="3744" y="1507"/>
                    </a:cubicBezTo>
                    <a:cubicBezTo>
                      <a:pt x="3721" y="1576"/>
                      <a:pt x="3676" y="1667"/>
                      <a:pt x="3630" y="1758"/>
                    </a:cubicBezTo>
                    <a:cubicBezTo>
                      <a:pt x="3539" y="2078"/>
                      <a:pt x="3288" y="2443"/>
                      <a:pt x="3128" y="2763"/>
                    </a:cubicBezTo>
                    <a:cubicBezTo>
                      <a:pt x="3064" y="2869"/>
                      <a:pt x="2930" y="2911"/>
                      <a:pt x="2757" y="2911"/>
                    </a:cubicBezTo>
                    <a:cubicBezTo>
                      <a:pt x="2190" y="2911"/>
                      <a:pt x="1206" y="2462"/>
                      <a:pt x="891" y="2375"/>
                    </a:cubicBezTo>
                    <a:cubicBezTo>
                      <a:pt x="617" y="2283"/>
                      <a:pt x="343" y="2329"/>
                      <a:pt x="252" y="2055"/>
                    </a:cubicBezTo>
                    <a:cubicBezTo>
                      <a:pt x="138" y="1781"/>
                      <a:pt x="343" y="1530"/>
                      <a:pt x="480" y="1279"/>
                    </a:cubicBezTo>
                    <a:cubicBezTo>
                      <a:pt x="686" y="914"/>
                      <a:pt x="982" y="343"/>
                      <a:pt x="1165" y="229"/>
                    </a:cubicBezTo>
                    <a:cubicBezTo>
                      <a:pt x="1234" y="197"/>
                      <a:pt x="1310" y="184"/>
                      <a:pt x="1393" y="184"/>
                    </a:cubicBezTo>
                    <a:close/>
                    <a:moveTo>
                      <a:pt x="1298" y="0"/>
                    </a:moveTo>
                    <a:cubicBezTo>
                      <a:pt x="1143" y="0"/>
                      <a:pt x="1013" y="57"/>
                      <a:pt x="868" y="229"/>
                    </a:cubicBezTo>
                    <a:cubicBezTo>
                      <a:pt x="686" y="457"/>
                      <a:pt x="549" y="800"/>
                      <a:pt x="412" y="1073"/>
                    </a:cubicBezTo>
                    <a:cubicBezTo>
                      <a:pt x="298" y="1279"/>
                      <a:pt x="92" y="1530"/>
                      <a:pt x="46" y="1781"/>
                    </a:cubicBezTo>
                    <a:cubicBezTo>
                      <a:pt x="1" y="2078"/>
                      <a:pt x="115" y="2238"/>
                      <a:pt x="366" y="2397"/>
                    </a:cubicBezTo>
                    <a:cubicBezTo>
                      <a:pt x="868" y="2671"/>
                      <a:pt x="1599" y="2763"/>
                      <a:pt x="2124" y="2922"/>
                    </a:cubicBezTo>
                    <a:cubicBezTo>
                      <a:pt x="2381" y="2999"/>
                      <a:pt x="2594" y="3091"/>
                      <a:pt x="2789" y="3091"/>
                    </a:cubicBezTo>
                    <a:cubicBezTo>
                      <a:pt x="2940" y="3091"/>
                      <a:pt x="3080" y="3036"/>
                      <a:pt x="3219" y="2877"/>
                    </a:cubicBezTo>
                    <a:cubicBezTo>
                      <a:pt x="3219" y="2877"/>
                      <a:pt x="3242" y="2854"/>
                      <a:pt x="3242" y="2854"/>
                    </a:cubicBezTo>
                    <a:cubicBezTo>
                      <a:pt x="3242" y="2854"/>
                      <a:pt x="3242" y="2831"/>
                      <a:pt x="3265" y="2831"/>
                    </a:cubicBezTo>
                    <a:cubicBezTo>
                      <a:pt x="3539" y="2283"/>
                      <a:pt x="4520" y="1119"/>
                      <a:pt x="3676" y="663"/>
                    </a:cubicBezTo>
                    <a:cubicBezTo>
                      <a:pt x="3128" y="343"/>
                      <a:pt x="2306" y="229"/>
                      <a:pt x="1690" y="69"/>
                    </a:cubicBezTo>
                    <a:cubicBezTo>
                      <a:pt x="1536" y="31"/>
                      <a:pt x="1410" y="0"/>
                      <a:pt x="129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8" name="Google Shape;1338;p33"/>
              <p:cNvSpPr/>
              <p:nvPr/>
            </p:nvSpPr>
            <p:spPr>
              <a:xfrm>
                <a:off x="8164286" y="1121545"/>
                <a:ext cx="126442" cy="101782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757" extrusionOk="0">
                    <a:moveTo>
                      <a:pt x="1530" y="207"/>
                    </a:moveTo>
                    <a:cubicBezTo>
                      <a:pt x="1712" y="207"/>
                      <a:pt x="1963" y="321"/>
                      <a:pt x="2123" y="366"/>
                    </a:cubicBezTo>
                    <a:cubicBezTo>
                      <a:pt x="2283" y="389"/>
                      <a:pt x="2603" y="412"/>
                      <a:pt x="2740" y="503"/>
                    </a:cubicBezTo>
                    <a:cubicBezTo>
                      <a:pt x="3424" y="983"/>
                      <a:pt x="2625" y="1964"/>
                      <a:pt x="2352" y="2421"/>
                    </a:cubicBezTo>
                    <a:cubicBezTo>
                      <a:pt x="2274" y="2521"/>
                      <a:pt x="2151" y="2556"/>
                      <a:pt x="2009" y="2556"/>
                    </a:cubicBezTo>
                    <a:cubicBezTo>
                      <a:pt x="1731" y="2556"/>
                      <a:pt x="1384" y="2420"/>
                      <a:pt x="1187" y="2375"/>
                    </a:cubicBezTo>
                    <a:cubicBezTo>
                      <a:pt x="777" y="2261"/>
                      <a:pt x="662" y="2329"/>
                      <a:pt x="480" y="1896"/>
                    </a:cubicBezTo>
                    <a:cubicBezTo>
                      <a:pt x="297" y="1690"/>
                      <a:pt x="274" y="1508"/>
                      <a:pt x="457" y="1325"/>
                    </a:cubicBezTo>
                    <a:cubicBezTo>
                      <a:pt x="525" y="1188"/>
                      <a:pt x="594" y="1051"/>
                      <a:pt x="685" y="914"/>
                    </a:cubicBezTo>
                    <a:cubicBezTo>
                      <a:pt x="868" y="572"/>
                      <a:pt x="982" y="207"/>
                      <a:pt x="1530" y="207"/>
                    </a:cubicBezTo>
                    <a:close/>
                    <a:moveTo>
                      <a:pt x="1289" y="1"/>
                    </a:moveTo>
                    <a:cubicBezTo>
                      <a:pt x="1128" y="1"/>
                      <a:pt x="990" y="58"/>
                      <a:pt x="845" y="229"/>
                    </a:cubicBezTo>
                    <a:cubicBezTo>
                      <a:pt x="571" y="572"/>
                      <a:pt x="229" y="1234"/>
                      <a:pt x="92" y="1645"/>
                    </a:cubicBezTo>
                    <a:cubicBezTo>
                      <a:pt x="0" y="1873"/>
                      <a:pt x="23" y="2101"/>
                      <a:pt x="229" y="2284"/>
                    </a:cubicBezTo>
                    <a:cubicBezTo>
                      <a:pt x="594" y="2558"/>
                      <a:pt x="1279" y="2580"/>
                      <a:pt x="1712" y="2695"/>
                    </a:cubicBezTo>
                    <a:cubicBezTo>
                      <a:pt x="1840" y="2731"/>
                      <a:pt x="1957" y="2757"/>
                      <a:pt x="2064" y="2757"/>
                    </a:cubicBezTo>
                    <a:cubicBezTo>
                      <a:pt x="2226" y="2757"/>
                      <a:pt x="2365" y="2699"/>
                      <a:pt x="2488" y="2535"/>
                    </a:cubicBezTo>
                    <a:lnTo>
                      <a:pt x="2511" y="2535"/>
                    </a:lnTo>
                    <a:cubicBezTo>
                      <a:pt x="2511" y="2512"/>
                      <a:pt x="2511" y="2512"/>
                      <a:pt x="2511" y="2512"/>
                    </a:cubicBezTo>
                    <a:cubicBezTo>
                      <a:pt x="2762" y="2055"/>
                      <a:pt x="3196" y="1530"/>
                      <a:pt x="3310" y="1028"/>
                    </a:cubicBezTo>
                    <a:cubicBezTo>
                      <a:pt x="3379" y="800"/>
                      <a:pt x="3310" y="595"/>
                      <a:pt x="3128" y="458"/>
                    </a:cubicBezTo>
                    <a:cubicBezTo>
                      <a:pt x="2762" y="207"/>
                      <a:pt x="2100" y="161"/>
                      <a:pt x="1690" y="70"/>
                    </a:cubicBezTo>
                    <a:cubicBezTo>
                      <a:pt x="1536" y="31"/>
                      <a:pt x="1406" y="1"/>
                      <a:pt x="128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39" name="Google Shape;1339;p33"/>
              <p:cNvSpPr/>
              <p:nvPr/>
            </p:nvSpPr>
            <p:spPr>
              <a:xfrm>
                <a:off x="8272159" y="1149270"/>
                <a:ext cx="125593" cy="104218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23" extrusionOk="0">
                    <a:moveTo>
                      <a:pt x="1424" y="232"/>
                    </a:moveTo>
                    <a:cubicBezTo>
                      <a:pt x="1888" y="232"/>
                      <a:pt x="2582" y="398"/>
                      <a:pt x="2762" y="528"/>
                    </a:cubicBezTo>
                    <a:cubicBezTo>
                      <a:pt x="3355" y="962"/>
                      <a:pt x="3059" y="1282"/>
                      <a:pt x="2853" y="1647"/>
                    </a:cubicBezTo>
                    <a:cubicBezTo>
                      <a:pt x="2625" y="2058"/>
                      <a:pt x="2579" y="2263"/>
                      <a:pt x="2146" y="2446"/>
                    </a:cubicBezTo>
                    <a:cubicBezTo>
                      <a:pt x="1973" y="2513"/>
                      <a:pt x="1848" y="2540"/>
                      <a:pt x="1733" y="2540"/>
                    </a:cubicBezTo>
                    <a:cubicBezTo>
                      <a:pt x="1575" y="2540"/>
                      <a:pt x="1435" y="2489"/>
                      <a:pt x="1210" y="2423"/>
                    </a:cubicBezTo>
                    <a:cubicBezTo>
                      <a:pt x="776" y="2309"/>
                      <a:pt x="662" y="2354"/>
                      <a:pt x="479" y="1921"/>
                    </a:cubicBezTo>
                    <a:cubicBezTo>
                      <a:pt x="297" y="1464"/>
                      <a:pt x="411" y="1419"/>
                      <a:pt x="616" y="1031"/>
                    </a:cubicBezTo>
                    <a:cubicBezTo>
                      <a:pt x="753" y="779"/>
                      <a:pt x="890" y="551"/>
                      <a:pt x="1027" y="323"/>
                    </a:cubicBezTo>
                    <a:cubicBezTo>
                      <a:pt x="1092" y="258"/>
                      <a:pt x="1240" y="232"/>
                      <a:pt x="1424" y="232"/>
                    </a:cubicBezTo>
                    <a:close/>
                    <a:moveTo>
                      <a:pt x="1334" y="0"/>
                    </a:moveTo>
                    <a:cubicBezTo>
                      <a:pt x="1179" y="0"/>
                      <a:pt x="1035" y="53"/>
                      <a:pt x="890" y="209"/>
                    </a:cubicBezTo>
                    <a:cubicBezTo>
                      <a:pt x="867" y="209"/>
                      <a:pt x="867" y="209"/>
                      <a:pt x="867" y="232"/>
                    </a:cubicBezTo>
                    <a:cubicBezTo>
                      <a:pt x="616" y="688"/>
                      <a:pt x="183" y="1236"/>
                      <a:pt x="46" y="1738"/>
                    </a:cubicBezTo>
                    <a:cubicBezTo>
                      <a:pt x="0" y="1944"/>
                      <a:pt x="46" y="2172"/>
                      <a:pt x="251" y="2309"/>
                    </a:cubicBezTo>
                    <a:cubicBezTo>
                      <a:pt x="411" y="2423"/>
                      <a:pt x="662" y="2446"/>
                      <a:pt x="845" y="2514"/>
                    </a:cubicBezTo>
                    <a:cubicBezTo>
                      <a:pt x="1164" y="2605"/>
                      <a:pt x="1507" y="2720"/>
                      <a:pt x="1849" y="2788"/>
                    </a:cubicBezTo>
                    <a:cubicBezTo>
                      <a:pt x="1935" y="2810"/>
                      <a:pt x="2014" y="2822"/>
                      <a:pt x="2089" y="2822"/>
                    </a:cubicBezTo>
                    <a:cubicBezTo>
                      <a:pt x="2252" y="2822"/>
                      <a:pt x="2393" y="2762"/>
                      <a:pt x="2534" y="2605"/>
                    </a:cubicBezTo>
                    <a:cubicBezTo>
                      <a:pt x="2830" y="2217"/>
                      <a:pt x="3173" y="1601"/>
                      <a:pt x="3310" y="1168"/>
                    </a:cubicBezTo>
                    <a:cubicBezTo>
                      <a:pt x="3401" y="939"/>
                      <a:pt x="3401" y="734"/>
                      <a:pt x="3241" y="551"/>
                    </a:cubicBezTo>
                    <a:cubicBezTo>
                      <a:pt x="2945" y="254"/>
                      <a:pt x="2260" y="209"/>
                      <a:pt x="1872" y="118"/>
                    </a:cubicBezTo>
                    <a:cubicBezTo>
                      <a:pt x="1673" y="59"/>
                      <a:pt x="1498" y="0"/>
                      <a:pt x="133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0" name="Google Shape;1340;p33"/>
              <p:cNvSpPr/>
              <p:nvPr/>
            </p:nvSpPr>
            <p:spPr>
              <a:xfrm>
                <a:off x="8021895" y="1093119"/>
                <a:ext cx="157601" cy="102372"/>
              </a:xfrm>
              <a:custGeom>
                <a:avLst/>
                <a:gdLst/>
                <a:ahLst/>
                <a:cxnLst/>
                <a:rect l="l" t="t" r="r" b="b"/>
                <a:pathLst>
                  <a:path w="4269" h="2773" extrusionOk="0">
                    <a:moveTo>
                      <a:pt x="1914" y="211"/>
                    </a:moveTo>
                    <a:cubicBezTo>
                      <a:pt x="2412" y="211"/>
                      <a:pt x="3096" y="387"/>
                      <a:pt x="3333" y="497"/>
                    </a:cubicBezTo>
                    <a:cubicBezTo>
                      <a:pt x="3606" y="497"/>
                      <a:pt x="3926" y="520"/>
                      <a:pt x="3994" y="817"/>
                    </a:cubicBezTo>
                    <a:cubicBezTo>
                      <a:pt x="4040" y="1022"/>
                      <a:pt x="3949" y="1205"/>
                      <a:pt x="3812" y="1524"/>
                    </a:cubicBezTo>
                    <a:cubicBezTo>
                      <a:pt x="3652" y="1912"/>
                      <a:pt x="3469" y="2300"/>
                      <a:pt x="3127" y="2506"/>
                    </a:cubicBezTo>
                    <a:cubicBezTo>
                      <a:pt x="3044" y="2551"/>
                      <a:pt x="2952" y="2569"/>
                      <a:pt x="2852" y="2569"/>
                    </a:cubicBezTo>
                    <a:cubicBezTo>
                      <a:pt x="2596" y="2569"/>
                      <a:pt x="2291" y="2451"/>
                      <a:pt x="1963" y="2369"/>
                    </a:cubicBezTo>
                    <a:cubicBezTo>
                      <a:pt x="1758" y="2323"/>
                      <a:pt x="1506" y="2255"/>
                      <a:pt x="1301" y="2209"/>
                    </a:cubicBezTo>
                    <a:cubicBezTo>
                      <a:pt x="137" y="1981"/>
                      <a:pt x="1096" y="931"/>
                      <a:pt x="1415" y="338"/>
                    </a:cubicBezTo>
                    <a:cubicBezTo>
                      <a:pt x="1507" y="246"/>
                      <a:pt x="1692" y="211"/>
                      <a:pt x="1914" y="211"/>
                    </a:cubicBezTo>
                    <a:close/>
                    <a:moveTo>
                      <a:pt x="1772" y="0"/>
                    </a:moveTo>
                    <a:cubicBezTo>
                      <a:pt x="1613" y="0"/>
                      <a:pt x="1469" y="54"/>
                      <a:pt x="1324" y="223"/>
                    </a:cubicBezTo>
                    <a:lnTo>
                      <a:pt x="1301" y="223"/>
                    </a:lnTo>
                    <a:cubicBezTo>
                      <a:pt x="1301" y="246"/>
                      <a:pt x="1278" y="246"/>
                      <a:pt x="1278" y="246"/>
                    </a:cubicBezTo>
                    <a:cubicBezTo>
                      <a:pt x="1027" y="748"/>
                      <a:pt x="0" y="1912"/>
                      <a:pt x="867" y="2300"/>
                    </a:cubicBezTo>
                    <a:cubicBezTo>
                      <a:pt x="1347" y="2506"/>
                      <a:pt x="1986" y="2574"/>
                      <a:pt x="2488" y="2689"/>
                    </a:cubicBezTo>
                    <a:cubicBezTo>
                      <a:pt x="2666" y="2730"/>
                      <a:pt x="2825" y="2772"/>
                      <a:pt x="2969" y="2772"/>
                    </a:cubicBezTo>
                    <a:cubicBezTo>
                      <a:pt x="3139" y="2772"/>
                      <a:pt x="3288" y="2714"/>
                      <a:pt x="3424" y="2529"/>
                    </a:cubicBezTo>
                    <a:cubicBezTo>
                      <a:pt x="3606" y="2323"/>
                      <a:pt x="3743" y="2004"/>
                      <a:pt x="3880" y="1730"/>
                    </a:cubicBezTo>
                    <a:cubicBezTo>
                      <a:pt x="3994" y="1524"/>
                      <a:pt x="4200" y="1273"/>
                      <a:pt x="4246" y="1022"/>
                    </a:cubicBezTo>
                    <a:cubicBezTo>
                      <a:pt x="4268" y="771"/>
                      <a:pt x="4154" y="589"/>
                      <a:pt x="3949" y="474"/>
                    </a:cubicBezTo>
                    <a:cubicBezTo>
                      <a:pt x="3469" y="223"/>
                      <a:pt x="2762" y="201"/>
                      <a:pt x="2237" y="86"/>
                    </a:cubicBezTo>
                    <a:cubicBezTo>
                      <a:pt x="2065" y="43"/>
                      <a:pt x="1913" y="0"/>
                      <a:pt x="177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1" name="Google Shape;1341;p33"/>
              <p:cNvSpPr/>
              <p:nvPr/>
            </p:nvSpPr>
            <p:spPr>
              <a:xfrm>
                <a:off x="8380844" y="1178878"/>
                <a:ext cx="163508" cy="112635"/>
              </a:xfrm>
              <a:custGeom>
                <a:avLst/>
                <a:gdLst/>
                <a:ahLst/>
                <a:cxnLst/>
                <a:rect l="l" t="t" r="r" b="b"/>
                <a:pathLst>
                  <a:path w="4429" h="3051" extrusionOk="0">
                    <a:moveTo>
                      <a:pt x="1671" y="266"/>
                    </a:moveTo>
                    <a:cubicBezTo>
                      <a:pt x="2142" y="266"/>
                      <a:pt x="2666" y="450"/>
                      <a:pt x="3014" y="617"/>
                    </a:cubicBezTo>
                    <a:cubicBezTo>
                      <a:pt x="3424" y="662"/>
                      <a:pt x="3630" y="936"/>
                      <a:pt x="3653" y="1438"/>
                    </a:cubicBezTo>
                    <a:cubicBezTo>
                      <a:pt x="3607" y="1530"/>
                      <a:pt x="3561" y="1621"/>
                      <a:pt x="3516" y="1689"/>
                    </a:cubicBezTo>
                    <a:cubicBezTo>
                      <a:pt x="3424" y="2032"/>
                      <a:pt x="3173" y="2397"/>
                      <a:pt x="3014" y="2717"/>
                    </a:cubicBezTo>
                    <a:cubicBezTo>
                      <a:pt x="2932" y="2803"/>
                      <a:pt x="2799" y="2837"/>
                      <a:pt x="2637" y="2837"/>
                    </a:cubicBezTo>
                    <a:cubicBezTo>
                      <a:pt x="2114" y="2837"/>
                      <a:pt x="1296" y="2484"/>
                      <a:pt x="982" y="2397"/>
                    </a:cubicBezTo>
                    <a:cubicBezTo>
                      <a:pt x="868" y="2374"/>
                      <a:pt x="731" y="2328"/>
                      <a:pt x="617" y="2306"/>
                    </a:cubicBezTo>
                    <a:cubicBezTo>
                      <a:pt x="275" y="1940"/>
                      <a:pt x="229" y="1598"/>
                      <a:pt x="480" y="1279"/>
                    </a:cubicBezTo>
                    <a:cubicBezTo>
                      <a:pt x="548" y="1073"/>
                      <a:pt x="731" y="685"/>
                      <a:pt x="891" y="548"/>
                    </a:cubicBezTo>
                    <a:cubicBezTo>
                      <a:pt x="1087" y="342"/>
                      <a:pt x="1368" y="266"/>
                      <a:pt x="1671" y="266"/>
                    </a:cubicBezTo>
                    <a:close/>
                    <a:moveTo>
                      <a:pt x="1328" y="0"/>
                    </a:moveTo>
                    <a:cubicBezTo>
                      <a:pt x="1148" y="0"/>
                      <a:pt x="1014" y="57"/>
                      <a:pt x="868" y="251"/>
                    </a:cubicBezTo>
                    <a:cubicBezTo>
                      <a:pt x="640" y="502"/>
                      <a:pt x="503" y="890"/>
                      <a:pt x="343" y="1187"/>
                    </a:cubicBezTo>
                    <a:cubicBezTo>
                      <a:pt x="252" y="1393"/>
                      <a:pt x="46" y="1621"/>
                      <a:pt x="23" y="1872"/>
                    </a:cubicBezTo>
                    <a:cubicBezTo>
                      <a:pt x="1" y="2146"/>
                      <a:pt x="160" y="2283"/>
                      <a:pt x="366" y="2397"/>
                    </a:cubicBezTo>
                    <a:cubicBezTo>
                      <a:pt x="868" y="2694"/>
                      <a:pt x="1621" y="2762"/>
                      <a:pt x="2192" y="2945"/>
                    </a:cubicBezTo>
                    <a:cubicBezTo>
                      <a:pt x="2381" y="3000"/>
                      <a:pt x="2537" y="3050"/>
                      <a:pt x="2682" y="3050"/>
                    </a:cubicBezTo>
                    <a:cubicBezTo>
                      <a:pt x="2835" y="3050"/>
                      <a:pt x="2975" y="2995"/>
                      <a:pt x="3128" y="2831"/>
                    </a:cubicBezTo>
                    <a:lnTo>
                      <a:pt x="3150" y="2831"/>
                    </a:lnTo>
                    <a:cubicBezTo>
                      <a:pt x="3150" y="2808"/>
                      <a:pt x="3150" y="2808"/>
                      <a:pt x="3150" y="2808"/>
                    </a:cubicBezTo>
                    <a:cubicBezTo>
                      <a:pt x="3150" y="2808"/>
                      <a:pt x="3150" y="2808"/>
                      <a:pt x="3150" y="2785"/>
                    </a:cubicBezTo>
                    <a:cubicBezTo>
                      <a:pt x="3424" y="2260"/>
                      <a:pt x="4429" y="1027"/>
                      <a:pt x="3584" y="617"/>
                    </a:cubicBezTo>
                    <a:cubicBezTo>
                      <a:pt x="3014" y="343"/>
                      <a:pt x="2192" y="160"/>
                      <a:pt x="1576" y="23"/>
                    </a:cubicBezTo>
                    <a:cubicBezTo>
                      <a:pt x="1483" y="10"/>
                      <a:pt x="1402" y="0"/>
                      <a:pt x="1328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2" name="Google Shape;1342;p33"/>
              <p:cNvSpPr/>
              <p:nvPr/>
            </p:nvSpPr>
            <p:spPr>
              <a:xfrm>
                <a:off x="8434781" y="1079053"/>
                <a:ext cx="144975" cy="111491"/>
              </a:xfrm>
              <a:custGeom>
                <a:avLst/>
                <a:gdLst/>
                <a:ahLst/>
                <a:cxnLst/>
                <a:rect l="l" t="t" r="r" b="b"/>
                <a:pathLst>
                  <a:path w="3927" h="3020" extrusionOk="0">
                    <a:moveTo>
                      <a:pt x="1689" y="275"/>
                    </a:moveTo>
                    <a:cubicBezTo>
                      <a:pt x="1918" y="275"/>
                      <a:pt x="2114" y="355"/>
                      <a:pt x="2397" y="445"/>
                    </a:cubicBezTo>
                    <a:cubicBezTo>
                      <a:pt x="2625" y="513"/>
                      <a:pt x="3013" y="536"/>
                      <a:pt x="3196" y="673"/>
                    </a:cubicBezTo>
                    <a:cubicBezTo>
                      <a:pt x="3926" y="1175"/>
                      <a:pt x="3196" y="2111"/>
                      <a:pt x="2899" y="2681"/>
                    </a:cubicBezTo>
                    <a:cubicBezTo>
                      <a:pt x="2811" y="2783"/>
                      <a:pt x="2678" y="2820"/>
                      <a:pt x="2524" y="2820"/>
                    </a:cubicBezTo>
                    <a:cubicBezTo>
                      <a:pt x="2158" y="2820"/>
                      <a:pt x="1679" y="2609"/>
                      <a:pt x="1438" y="2545"/>
                    </a:cubicBezTo>
                    <a:cubicBezTo>
                      <a:pt x="1210" y="2476"/>
                      <a:pt x="822" y="2453"/>
                      <a:pt x="662" y="2316"/>
                    </a:cubicBezTo>
                    <a:cubicBezTo>
                      <a:pt x="46" y="1860"/>
                      <a:pt x="366" y="1517"/>
                      <a:pt x="594" y="1129"/>
                    </a:cubicBezTo>
                    <a:cubicBezTo>
                      <a:pt x="799" y="741"/>
                      <a:pt x="845" y="536"/>
                      <a:pt x="1279" y="353"/>
                    </a:cubicBezTo>
                    <a:cubicBezTo>
                      <a:pt x="1437" y="298"/>
                      <a:pt x="1568" y="275"/>
                      <a:pt x="1689" y="275"/>
                    </a:cubicBezTo>
                    <a:close/>
                    <a:moveTo>
                      <a:pt x="1339" y="0"/>
                    </a:moveTo>
                    <a:cubicBezTo>
                      <a:pt x="1165" y="0"/>
                      <a:pt x="1033" y="65"/>
                      <a:pt x="891" y="239"/>
                    </a:cubicBezTo>
                    <a:cubicBezTo>
                      <a:pt x="594" y="604"/>
                      <a:pt x="229" y="1266"/>
                      <a:pt x="92" y="1723"/>
                    </a:cubicBezTo>
                    <a:cubicBezTo>
                      <a:pt x="0" y="1951"/>
                      <a:pt x="23" y="2179"/>
                      <a:pt x="229" y="2339"/>
                    </a:cubicBezTo>
                    <a:cubicBezTo>
                      <a:pt x="617" y="2659"/>
                      <a:pt x="1438" y="2727"/>
                      <a:pt x="1918" y="2864"/>
                    </a:cubicBezTo>
                    <a:cubicBezTo>
                      <a:pt x="2153" y="2938"/>
                      <a:pt x="2362" y="3020"/>
                      <a:pt x="2555" y="3020"/>
                    </a:cubicBezTo>
                    <a:cubicBezTo>
                      <a:pt x="2717" y="3020"/>
                      <a:pt x="2867" y="2962"/>
                      <a:pt x="3013" y="2796"/>
                    </a:cubicBezTo>
                    <a:cubicBezTo>
                      <a:pt x="3036" y="2796"/>
                      <a:pt x="3036" y="2773"/>
                      <a:pt x="3059" y="2750"/>
                    </a:cubicBezTo>
                    <a:cubicBezTo>
                      <a:pt x="3287" y="2271"/>
                      <a:pt x="3721" y="1700"/>
                      <a:pt x="3789" y="1175"/>
                    </a:cubicBezTo>
                    <a:cubicBezTo>
                      <a:pt x="3835" y="901"/>
                      <a:pt x="3721" y="696"/>
                      <a:pt x="3470" y="582"/>
                    </a:cubicBezTo>
                    <a:cubicBezTo>
                      <a:pt x="2945" y="308"/>
                      <a:pt x="2169" y="148"/>
                      <a:pt x="1598" y="34"/>
                    </a:cubicBezTo>
                    <a:cubicBezTo>
                      <a:pt x="1501" y="13"/>
                      <a:pt x="1416" y="0"/>
                      <a:pt x="13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3" name="Google Shape;1343;p33"/>
              <p:cNvSpPr/>
              <p:nvPr/>
            </p:nvSpPr>
            <p:spPr>
              <a:xfrm>
                <a:off x="8218223" y="1023899"/>
                <a:ext cx="124744" cy="101671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2754" extrusionOk="0">
                    <a:moveTo>
                      <a:pt x="1649" y="254"/>
                    </a:moveTo>
                    <a:cubicBezTo>
                      <a:pt x="1836" y="254"/>
                      <a:pt x="2003" y="309"/>
                      <a:pt x="2237" y="364"/>
                    </a:cubicBezTo>
                    <a:cubicBezTo>
                      <a:pt x="2625" y="455"/>
                      <a:pt x="3173" y="478"/>
                      <a:pt x="3082" y="1140"/>
                    </a:cubicBezTo>
                    <a:cubicBezTo>
                      <a:pt x="3036" y="1322"/>
                      <a:pt x="2853" y="1528"/>
                      <a:pt x="2762" y="1688"/>
                    </a:cubicBezTo>
                    <a:cubicBezTo>
                      <a:pt x="2625" y="1939"/>
                      <a:pt x="2488" y="2167"/>
                      <a:pt x="2374" y="2418"/>
                    </a:cubicBezTo>
                    <a:cubicBezTo>
                      <a:pt x="2286" y="2513"/>
                      <a:pt x="2151" y="2547"/>
                      <a:pt x="1998" y="2547"/>
                    </a:cubicBezTo>
                    <a:cubicBezTo>
                      <a:pt x="1675" y="2547"/>
                      <a:pt x="1274" y="2396"/>
                      <a:pt x="1073" y="2349"/>
                    </a:cubicBezTo>
                    <a:cubicBezTo>
                      <a:pt x="708" y="2258"/>
                      <a:pt x="160" y="2235"/>
                      <a:pt x="320" y="1551"/>
                    </a:cubicBezTo>
                    <a:cubicBezTo>
                      <a:pt x="343" y="1391"/>
                      <a:pt x="548" y="1140"/>
                      <a:pt x="617" y="1003"/>
                    </a:cubicBezTo>
                    <a:cubicBezTo>
                      <a:pt x="822" y="660"/>
                      <a:pt x="845" y="501"/>
                      <a:pt x="1233" y="341"/>
                    </a:cubicBezTo>
                    <a:cubicBezTo>
                      <a:pt x="1396" y="277"/>
                      <a:pt x="1527" y="254"/>
                      <a:pt x="1649" y="254"/>
                    </a:cubicBezTo>
                    <a:close/>
                    <a:moveTo>
                      <a:pt x="1297" y="1"/>
                    </a:moveTo>
                    <a:cubicBezTo>
                      <a:pt x="1128" y="1"/>
                      <a:pt x="991" y="60"/>
                      <a:pt x="845" y="250"/>
                    </a:cubicBezTo>
                    <a:cubicBezTo>
                      <a:pt x="571" y="615"/>
                      <a:pt x="229" y="1208"/>
                      <a:pt x="69" y="1642"/>
                    </a:cubicBezTo>
                    <a:cubicBezTo>
                      <a:pt x="0" y="1870"/>
                      <a:pt x="0" y="2098"/>
                      <a:pt x="229" y="2281"/>
                    </a:cubicBezTo>
                    <a:cubicBezTo>
                      <a:pt x="548" y="2555"/>
                      <a:pt x="1301" y="2601"/>
                      <a:pt x="1712" y="2692"/>
                    </a:cubicBezTo>
                    <a:cubicBezTo>
                      <a:pt x="1840" y="2728"/>
                      <a:pt x="1957" y="2754"/>
                      <a:pt x="2066" y="2754"/>
                    </a:cubicBezTo>
                    <a:cubicBezTo>
                      <a:pt x="2229" y="2754"/>
                      <a:pt x="2374" y="2696"/>
                      <a:pt x="2511" y="2532"/>
                    </a:cubicBezTo>
                    <a:cubicBezTo>
                      <a:pt x="2511" y="2509"/>
                      <a:pt x="2511" y="2509"/>
                      <a:pt x="2511" y="2509"/>
                    </a:cubicBezTo>
                    <a:cubicBezTo>
                      <a:pt x="2762" y="2053"/>
                      <a:pt x="3127" y="1573"/>
                      <a:pt x="3310" y="1094"/>
                    </a:cubicBezTo>
                    <a:cubicBezTo>
                      <a:pt x="3378" y="843"/>
                      <a:pt x="3356" y="615"/>
                      <a:pt x="3150" y="455"/>
                    </a:cubicBezTo>
                    <a:cubicBezTo>
                      <a:pt x="2785" y="158"/>
                      <a:pt x="2055" y="135"/>
                      <a:pt x="1621" y="44"/>
                    </a:cubicBezTo>
                    <a:cubicBezTo>
                      <a:pt x="1498" y="19"/>
                      <a:pt x="1392" y="1"/>
                      <a:pt x="129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4" name="Google Shape;1344;p33"/>
              <p:cNvSpPr/>
              <p:nvPr/>
            </p:nvSpPr>
            <p:spPr>
              <a:xfrm>
                <a:off x="8074134" y="996912"/>
                <a:ext cx="159299" cy="101892"/>
              </a:xfrm>
              <a:custGeom>
                <a:avLst/>
                <a:gdLst/>
                <a:ahLst/>
                <a:cxnLst/>
                <a:rect l="l" t="t" r="r" b="b"/>
                <a:pathLst>
                  <a:path w="4315" h="2760" extrusionOk="0">
                    <a:moveTo>
                      <a:pt x="1876" y="218"/>
                    </a:moveTo>
                    <a:cubicBezTo>
                      <a:pt x="2363" y="218"/>
                      <a:pt x="3110" y="428"/>
                      <a:pt x="3378" y="478"/>
                    </a:cubicBezTo>
                    <a:cubicBezTo>
                      <a:pt x="3652" y="524"/>
                      <a:pt x="3995" y="524"/>
                      <a:pt x="4086" y="752"/>
                    </a:cubicBezTo>
                    <a:cubicBezTo>
                      <a:pt x="4154" y="935"/>
                      <a:pt x="3972" y="1254"/>
                      <a:pt x="3858" y="1483"/>
                    </a:cubicBezTo>
                    <a:cubicBezTo>
                      <a:pt x="3629" y="1848"/>
                      <a:pt x="3515" y="2327"/>
                      <a:pt x="3150" y="2487"/>
                    </a:cubicBezTo>
                    <a:cubicBezTo>
                      <a:pt x="3083" y="2520"/>
                      <a:pt x="2995" y="2534"/>
                      <a:pt x="2892" y="2534"/>
                    </a:cubicBezTo>
                    <a:cubicBezTo>
                      <a:pt x="2643" y="2534"/>
                      <a:pt x="2309" y="2454"/>
                      <a:pt x="1986" y="2373"/>
                    </a:cubicBezTo>
                    <a:cubicBezTo>
                      <a:pt x="1781" y="2327"/>
                      <a:pt x="1529" y="2282"/>
                      <a:pt x="1324" y="2236"/>
                    </a:cubicBezTo>
                    <a:cubicBezTo>
                      <a:pt x="776" y="2076"/>
                      <a:pt x="685" y="1848"/>
                      <a:pt x="776" y="1551"/>
                    </a:cubicBezTo>
                    <a:cubicBezTo>
                      <a:pt x="890" y="1209"/>
                      <a:pt x="1187" y="798"/>
                      <a:pt x="1484" y="319"/>
                    </a:cubicBezTo>
                    <a:cubicBezTo>
                      <a:pt x="1557" y="246"/>
                      <a:pt x="1699" y="218"/>
                      <a:pt x="1876" y="218"/>
                    </a:cubicBezTo>
                    <a:close/>
                    <a:moveTo>
                      <a:pt x="1832" y="1"/>
                    </a:moveTo>
                    <a:cubicBezTo>
                      <a:pt x="1664" y="1"/>
                      <a:pt x="1509" y="53"/>
                      <a:pt x="1347" y="227"/>
                    </a:cubicBezTo>
                    <a:cubicBezTo>
                      <a:pt x="1347" y="227"/>
                      <a:pt x="1347" y="227"/>
                      <a:pt x="1347" y="250"/>
                    </a:cubicBezTo>
                    <a:cubicBezTo>
                      <a:pt x="1050" y="729"/>
                      <a:pt x="0" y="1916"/>
                      <a:pt x="890" y="2304"/>
                    </a:cubicBezTo>
                    <a:cubicBezTo>
                      <a:pt x="1370" y="2533"/>
                      <a:pt x="2009" y="2555"/>
                      <a:pt x="2534" y="2692"/>
                    </a:cubicBezTo>
                    <a:cubicBezTo>
                      <a:pt x="2710" y="2723"/>
                      <a:pt x="2862" y="2759"/>
                      <a:pt x="3000" y="2759"/>
                    </a:cubicBezTo>
                    <a:cubicBezTo>
                      <a:pt x="3166" y="2759"/>
                      <a:pt x="3310" y="2707"/>
                      <a:pt x="3447" y="2533"/>
                    </a:cubicBezTo>
                    <a:cubicBezTo>
                      <a:pt x="3652" y="2304"/>
                      <a:pt x="3766" y="1962"/>
                      <a:pt x="3926" y="1711"/>
                    </a:cubicBezTo>
                    <a:cubicBezTo>
                      <a:pt x="4040" y="1483"/>
                      <a:pt x="4246" y="1232"/>
                      <a:pt x="4269" y="981"/>
                    </a:cubicBezTo>
                    <a:cubicBezTo>
                      <a:pt x="4314" y="752"/>
                      <a:pt x="4177" y="570"/>
                      <a:pt x="3972" y="456"/>
                    </a:cubicBezTo>
                    <a:cubicBezTo>
                      <a:pt x="3515" y="204"/>
                      <a:pt x="2808" y="182"/>
                      <a:pt x="2283" y="68"/>
                    </a:cubicBezTo>
                    <a:cubicBezTo>
                      <a:pt x="2117" y="36"/>
                      <a:pt x="1970" y="1"/>
                      <a:pt x="183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5" name="Google Shape;1345;p33"/>
              <p:cNvSpPr/>
              <p:nvPr/>
            </p:nvSpPr>
            <p:spPr>
              <a:xfrm>
                <a:off x="8326908" y="1050221"/>
                <a:ext cx="125593" cy="104255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24" extrusionOk="0">
                    <a:moveTo>
                      <a:pt x="1658" y="262"/>
                    </a:moveTo>
                    <a:cubicBezTo>
                      <a:pt x="1853" y="262"/>
                      <a:pt x="2029" y="333"/>
                      <a:pt x="2283" y="404"/>
                    </a:cubicBezTo>
                    <a:cubicBezTo>
                      <a:pt x="2671" y="495"/>
                      <a:pt x="3196" y="518"/>
                      <a:pt x="3082" y="1203"/>
                    </a:cubicBezTo>
                    <a:cubicBezTo>
                      <a:pt x="3059" y="1363"/>
                      <a:pt x="2877" y="1591"/>
                      <a:pt x="2785" y="1728"/>
                    </a:cubicBezTo>
                    <a:cubicBezTo>
                      <a:pt x="2649" y="1979"/>
                      <a:pt x="2512" y="2253"/>
                      <a:pt x="2375" y="2504"/>
                    </a:cubicBezTo>
                    <a:cubicBezTo>
                      <a:pt x="2298" y="2595"/>
                      <a:pt x="2173" y="2628"/>
                      <a:pt x="2029" y="2628"/>
                    </a:cubicBezTo>
                    <a:cubicBezTo>
                      <a:pt x="1704" y="2628"/>
                      <a:pt x="1279" y="2460"/>
                      <a:pt x="1074" y="2413"/>
                    </a:cubicBezTo>
                    <a:cubicBezTo>
                      <a:pt x="708" y="2298"/>
                      <a:pt x="161" y="2276"/>
                      <a:pt x="320" y="1591"/>
                    </a:cubicBezTo>
                    <a:cubicBezTo>
                      <a:pt x="343" y="1431"/>
                      <a:pt x="549" y="1157"/>
                      <a:pt x="640" y="1020"/>
                    </a:cubicBezTo>
                    <a:cubicBezTo>
                      <a:pt x="822" y="655"/>
                      <a:pt x="868" y="495"/>
                      <a:pt x="1256" y="358"/>
                    </a:cubicBezTo>
                    <a:cubicBezTo>
                      <a:pt x="1412" y="289"/>
                      <a:pt x="1539" y="262"/>
                      <a:pt x="1658" y="262"/>
                    </a:cubicBezTo>
                    <a:close/>
                    <a:moveTo>
                      <a:pt x="1307" y="1"/>
                    </a:moveTo>
                    <a:cubicBezTo>
                      <a:pt x="1147" y="1"/>
                      <a:pt x="1008" y="63"/>
                      <a:pt x="868" y="244"/>
                    </a:cubicBezTo>
                    <a:cubicBezTo>
                      <a:pt x="571" y="609"/>
                      <a:pt x="229" y="1226"/>
                      <a:pt x="69" y="1682"/>
                    </a:cubicBezTo>
                    <a:cubicBezTo>
                      <a:pt x="1" y="1910"/>
                      <a:pt x="1" y="2139"/>
                      <a:pt x="206" y="2321"/>
                    </a:cubicBezTo>
                    <a:cubicBezTo>
                      <a:pt x="549" y="2595"/>
                      <a:pt x="1302" y="2641"/>
                      <a:pt x="1713" y="2755"/>
                    </a:cubicBezTo>
                    <a:cubicBezTo>
                      <a:pt x="1847" y="2793"/>
                      <a:pt x="1970" y="2824"/>
                      <a:pt x="2084" y="2824"/>
                    </a:cubicBezTo>
                    <a:cubicBezTo>
                      <a:pt x="2240" y="2824"/>
                      <a:pt x="2380" y="2767"/>
                      <a:pt x="2512" y="2595"/>
                    </a:cubicBezTo>
                    <a:cubicBezTo>
                      <a:pt x="2512" y="2595"/>
                      <a:pt x="2534" y="2595"/>
                      <a:pt x="2534" y="2572"/>
                    </a:cubicBezTo>
                    <a:cubicBezTo>
                      <a:pt x="2785" y="2116"/>
                      <a:pt x="3151" y="1636"/>
                      <a:pt x="3310" y="1134"/>
                    </a:cubicBezTo>
                    <a:cubicBezTo>
                      <a:pt x="3402" y="906"/>
                      <a:pt x="3379" y="655"/>
                      <a:pt x="3174" y="495"/>
                    </a:cubicBezTo>
                    <a:cubicBezTo>
                      <a:pt x="2808" y="198"/>
                      <a:pt x="2101" y="176"/>
                      <a:pt x="1644" y="62"/>
                    </a:cubicBezTo>
                    <a:cubicBezTo>
                      <a:pt x="1520" y="26"/>
                      <a:pt x="1409" y="1"/>
                      <a:pt x="1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6" name="Google Shape;1346;p33"/>
              <p:cNvSpPr/>
              <p:nvPr/>
            </p:nvSpPr>
            <p:spPr>
              <a:xfrm>
                <a:off x="8101083" y="1443060"/>
                <a:ext cx="140766" cy="130134"/>
              </a:xfrm>
              <a:custGeom>
                <a:avLst/>
                <a:gdLst/>
                <a:ahLst/>
                <a:cxnLst/>
                <a:rect l="l" t="t" r="r" b="b"/>
                <a:pathLst>
                  <a:path w="3813" h="3525" extrusionOk="0">
                    <a:moveTo>
                      <a:pt x="1687" y="216"/>
                    </a:moveTo>
                    <a:cubicBezTo>
                      <a:pt x="1862" y="216"/>
                      <a:pt x="2055" y="250"/>
                      <a:pt x="2169" y="263"/>
                    </a:cubicBezTo>
                    <a:cubicBezTo>
                      <a:pt x="2306" y="308"/>
                      <a:pt x="2466" y="377"/>
                      <a:pt x="2626" y="422"/>
                    </a:cubicBezTo>
                    <a:cubicBezTo>
                      <a:pt x="2740" y="445"/>
                      <a:pt x="3014" y="468"/>
                      <a:pt x="3105" y="559"/>
                    </a:cubicBezTo>
                    <a:cubicBezTo>
                      <a:pt x="3516" y="765"/>
                      <a:pt x="3584" y="902"/>
                      <a:pt x="3402" y="1290"/>
                    </a:cubicBezTo>
                    <a:cubicBezTo>
                      <a:pt x="3379" y="1358"/>
                      <a:pt x="3333" y="1449"/>
                      <a:pt x="3287" y="1518"/>
                    </a:cubicBezTo>
                    <a:cubicBezTo>
                      <a:pt x="3196" y="1815"/>
                      <a:pt x="2991" y="2134"/>
                      <a:pt x="2831" y="2408"/>
                    </a:cubicBezTo>
                    <a:cubicBezTo>
                      <a:pt x="2694" y="2705"/>
                      <a:pt x="2557" y="3161"/>
                      <a:pt x="2237" y="3298"/>
                    </a:cubicBezTo>
                    <a:cubicBezTo>
                      <a:pt x="2172" y="3322"/>
                      <a:pt x="2105" y="3332"/>
                      <a:pt x="2038" y="3332"/>
                    </a:cubicBezTo>
                    <a:cubicBezTo>
                      <a:pt x="1778" y="3332"/>
                      <a:pt x="1510" y="3183"/>
                      <a:pt x="1256" y="3093"/>
                    </a:cubicBezTo>
                    <a:cubicBezTo>
                      <a:pt x="799" y="2933"/>
                      <a:pt x="297" y="2705"/>
                      <a:pt x="411" y="2111"/>
                    </a:cubicBezTo>
                    <a:cubicBezTo>
                      <a:pt x="457" y="1837"/>
                      <a:pt x="708" y="1541"/>
                      <a:pt x="822" y="1290"/>
                    </a:cubicBezTo>
                    <a:cubicBezTo>
                      <a:pt x="1005" y="970"/>
                      <a:pt x="1165" y="628"/>
                      <a:pt x="1347" y="308"/>
                    </a:cubicBezTo>
                    <a:cubicBezTo>
                      <a:pt x="1418" y="237"/>
                      <a:pt x="1547" y="216"/>
                      <a:pt x="1687" y="216"/>
                    </a:cubicBezTo>
                    <a:close/>
                    <a:moveTo>
                      <a:pt x="1675" y="0"/>
                    </a:moveTo>
                    <a:cubicBezTo>
                      <a:pt x="1515" y="0"/>
                      <a:pt x="1363" y="55"/>
                      <a:pt x="1210" y="217"/>
                    </a:cubicBezTo>
                    <a:lnTo>
                      <a:pt x="1188" y="217"/>
                    </a:lnTo>
                    <a:cubicBezTo>
                      <a:pt x="1188" y="240"/>
                      <a:pt x="1188" y="240"/>
                      <a:pt x="1188" y="240"/>
                    </a:cubicBezTo>
                    <a:cubicBezTo>
                      <a:pt x="868" y="856"/>
                      <a:pt x="526" y="1449"/>
                      <a:pt x="229" y="2066"/>
                    </a:cubicBezTo>
                    <a:cubicBezTo>
                      <a:pt x="115" y="2340"/>
                      <a:pt x="1" y="2614"/>
                      <a:pt x="252" y="2865"/>
                    </a:cubicBezTo>
                    <a:cubicBezTo>
                      <a:pt x="571" y="3184"/>
                      <a:pt x="1347" y="3298"/>
                      <a:pt x="1781" y="3435"/>
                    </a:cubicBezTo>
                    <a:cubicBezTo>
                      <a:pt x="1916" y="3487"/>
                      <a:pt x="2041" y="3525"/>
                      <a:pt x="2159" y="3525"/>
                    </a:cubicBezTo>
                    <a:cubicBezTo>
                      <a:pt x="2301" y="3525"/>
                      <a:pt x="2433" y="3470"/>
                      <a:pt x="2557" y="3321"/>
                    </a:cubicBezTo>
                    <a:cubicBezTo>
                      <a:pt x="2945" y="2842"/>
                      <a:pt x="3196" y="2089"/>
                      <a:pt x="3470" y="1541"/>
                    </a:cubicBezTo>
                    <a:cubicBezTo>
                      <a:pt x="3630" y="1267"/>
                      <a:pt x="3812" y="970"/>
                      <a:pt x="3630" y="673"/>
                    </a:cubicBezTo>
                    <a:cubicBezTo>
                      <a:pt x="3402" y="331"/>
                      <a:pt x="2671" y="263"/>
                      <a:pt x="2329" y="148"/>
                    </a:cubicBezTo>
                    <a:cubicBezTo>
                      <a:pt x="2088" y="85"/>
                      <a:pt x="1875" y="0"/>
                      <a:pt x="167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7" name="Google Shape;1347;p33"/>
              <p:cNvSpPr/>
              <p:nvPr/>
            </p:nvSpPr>
            <p:spPr>
              <a:xfrm>
                <a:off x="7886224" y="1378897"/>
                <a:ext cx="138219" cy="119428"/>
              </a:xfrm>
              <a:custGeom>
                <a:avLst/>
                <a:gdLst/>
                <a:ahLst/>
                <a:cxnLst/>
                <a:rect l="l" t="t" r="r" b="b"/>
                <a:pathLst>
                  <a:path w="3744" h="3235" extrusionOk="0">
                    <a:moveTo>
                      <a:pt x="1491" y="201"/>
                    </a:moveTo>
                    <a:cubicBezTo>
                      <a:pt x="1959" y="201"/>
                      <a:pt x="2630" y="441"/>
                      <a:pt x="2876" y="540"/>
                    </a:cubicBezTo>
                    <a:cubicBezTo>
                      <a:pt x="3515" y="836"/>
                      <a:pt x="3424" y="1316"/>
                      <a:pt x="3150" y="1818"/>
                    </a:cubicBezTo>
                    <a:cubicBezTo>
                      <a:pt x="3013" y="2092"/>
                      <a:pt x="2899" y="2457"/>
                      <a:pt x="2694" y="2708"/>
                    </a:cubicBezTo>
                    <a:cubicBezTo>
                      <a:pt x="2525" y="2937"/>
                      <a:pt x="2388" y="3020"/>
                      <a:pt x="2225" y="3020"/>
                    </a:cubicBezTo>
                    <a:cubicBezTo>
                      <a:pt x="2080" y="3020"/>
                      <a:pt x="1915" y="2954"/>
                      <a:pt x="1689" y="2868"/>
                    </a:cubicBezTo>
                    <a:cubicBezTo>
                      <a:pt x="1415" y="2777"/>
                      <a:pt x="913" y="2685"/>
                      <a:pt x="685" y="2480"/>
                    </a:cubicBezTo>
                    <a:cubicBezTo>
                      <a:pt x="0" y="1909"/>
                      <a:pt x="776" y="928"/>
                      <a:pt x="1073" y="334"/>
                    </a:cubicBezTo>
                    <a:cubicBezTo>
                      <a:pt x="1156" y="238"/>
                      <a:pt x="1308" y="201"/>
                      <a:pt x="1491" y="201"/>
                    </a:cubicBezTo>
                    <a:close/>
                    <a:moveTo>
                      <a:pt x="1384" y="0"/>
                    </a:moveTo>
                    <a:cubicBezTo>
                      <a:pt x="1234" y="0"/>
                      <a:pt x="1099" y="56"/>
                      <a:pt x="959" y="220"/>
                    </a:cubicBezTo>
                    <a:cubicBezTo>
                      <a:pt x="959" y="243"/>
                      <a:pt x="959" y="243"/>
                      <a:pt x="936" y="243"/>
                    </a:cubicBezTo>
                    <a:cubicBezTo>
                      <a:pt x="936" y="243"/>
                      <a:pt x="936" y="266"/>
                      <a:pt x="936" y="266"/>
                    </a:cubicBezTo>
                    <a:cubicBezTo>
                      <a:pt x="685" y="768"/>
                      <a:pt x="274" y="1361"/>
                      <a:pt x="137" y="1886"/>
                    </a:cubicBezTo>
                    <a:cubicBezTo>
                      <a:pt x="69" y="2183"/>
                      <a:pt x="137" y="2389"/>
                      <a:pt x="411" y="2548"/>
                    </a:cubicBezTo>
                    <a:cubicBezTo>
                      <a:pt x="662" y="2708"/>
                      <a:pt x="1004" y="2799"/>
                      <a:pt x="1278" y="2891"/>
                    </a:cubicBezTo>
                    <a:cubicBezTo>
                      <a:pt x="1562" y="3000"/>
                      <a:pt x="1930" y="3235"/>
                      <a:pt x="2241" y="3235"/>
                    </a:cubicBezTo>
                    <a:cubicBezTo>
                      <a:pt x="2255" y="3235"/>
                      <a:pt x="2269" y="3234"/>
                      <a:pt x="2283" y="3233"/>
                    </a:cubicBezTo>
                    <a:cubicBezTo>
                      <a:pt x="2625" y="3233"/>
                      <a:pt x="2716" y="3050"/>
                      <a:pt x="2853" y="2777"/>
                    </a:cubicBezTo>
                    <a:cubicBezTo>
                      <a:pt x="3127" y="2274"/>
                      <a:pt x="3561" y="1681"/>
                      <a:pt x="3675" y="1133"/>
                    </a:cubicBezTo>
                    <a:cubicBezTo>
                      <a:pt x="3743" y="882"/>
                      <a:pt x="3652" y="677"/>
                      <a:pt x="3424" y="540"/>
                    </a:cubicBezTo>
                    <a:cubicBezTo>
                      <a:pt x="3013" y="289"/>
                      <a:pt x="2351" y="220"/>
                      <a:pt x="1872" y="106"/>
                    </a:cubicBezTo>
                    <a:cubicBezTo>
                      <a:pt x="1683" y="50"/>
                      <a:pt x="1527" y="0"/>
                      <a:pt x="138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8" name="Google Shape;1348;p33"/>
              <p:cNvSpPr/>
              <p:nvPr/>
            </p:nvSpPr>
            <p:spPr>
              <a:xfrm>
                <a:off x="8000816" y="1411902"/>
                <a:ext cx="131500" cy="123858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3355" extrusionOk="0">
                    <a:moveTo>
                      <a:pt x="1527" y="179"/>
                    </a:moveTo>
                    <a:cubicBezTo>
                      <a:pt x="1834" y="179"/>
                      <a:pt x="2233" y="337"/>
                      <a:pt x="2420" y="399"/>
                    </a:cubicBezTo>
                    <a:lnTo>
                      <a:pt x="2876" y="536"/>
                    </a:lnTo>
                    <a:cubicBezTo>
                      <a:pt x="3242" y="855"/>
                      <a:pt x="3310" y="1152"/>
                      <a:pt x="3082" y="1472"/>
                    </a:cubicBezTo>
                    <a:cubicBezTo>
                      <a:pt x="2991" y="1746"/>
                      <a:pt x="2785" y="2020"/>
                      <a:pt x="2648" y="2293"/>
                    </a:cubicBezTo>
                    <a:cubicBezTo>
                      <a:pt x="2557" y="2499"/>
                      <a:pt x="2443" y="2887"/>
                      <a:pt x="2260" y="3047"/>
                    </a:cubicBezTo>
                    <a:cubicBezTo>
                      <a:pt x="2151" y="3148"/>
                      <a:pt x="2037" y="3185"/>
                      <a:pt x="1920" y="3185"/>
                    </a:cubicBezTo>
                    <a:cubicBezTo>
                      <a:pt x="1694" y="3185"/>
                      <a:pt x="1459" y="3046"/>
                      <a:pt x="1233" y="2955"/>
                    </a:cubicBezTo>
                    <a:cubicBezTo>
                      <a:pt x="799" y="2796"/>
                      <a:pt x="206" y="2750"/>
                      <a:pt x="297" y="2042"/>
                    </a:cubicBezTo>
                    <a:cubicBezTo>
                      <a:pt x="320" y="1791"/>
                      <a:pt x="617" y="1426"/>
                      <a:pt x="731" y="1198"/>
                    </a:cubicBezTo>
                    <a:cubicBezTo>
                      <a:pt x="868" y="901"/>
                      <a:pt x="1028" y="604"/>
                      <a:pt x="1187" y="308"/>
                    </a:cubicBezTo>
                    <a:cubicBezTo>
                      <a:pt x="1260" y="213"/>
                      <a:pt x="1383" y="179"/>
                      <a:pt x="1527" y="179"/>
                    </a:cubicBezTo>
                    <a:close/>
                    <a:moveTo>
                      <a:pt x="1484" y="1"/>
                    </a:moveTo>
                    <a:cubicBezTo>
                      <a:pt x="1326" y="1"/>
                      <a:pt x="1193" y="60"/>
                      <a:pt x="1050" y="216"/>
                    </a:cubicBezTo>
                    <a:cubicBezTo>
                      <a:pt x="1050" y="216"/>
                      <a:pt x="1028" y="239"/>
                      <a:pt x="1028" y="239"/>
                    </a:cubicBezTo>
                    <a:cubicBezTo>
                      <a:pt x="708" y="833"/>
                      <a:pt x="251" y="1472"/>
                      <a:pt x="69" y="2111"/>
                    </a:cubicBezTo>
                    <a:cubicBezTo>
                      <a:pt x="0" y="2339"/>
                      <a:pt x="0" y="2545"/>
                      <a:pt x="206" y="2727"/>
                    </a:cubicBezTo>
                    <a:cubicBezTo>
                      <a:pt x="366" y="2887"/>
                      <a:pt x="685" y="2933"/>
                      <a:pt x="891" y="3001"/>
                    </a:cubicBezTo>
                    <a:cubicBezTo>
                      <a:pt x="1187" y="3115"/>
                      <a:pt x="1507" y="3298"/>
                      <a:pt x="1826" y="3343"/>
                    </a:cubicBezTo>
                    <a:cubicBezTo>
                      <a:pt x="1878" y="3351"/>
                      <a:pt x="1925" y="3354"/>
                      <a:pt x="1970" y="3354"/>
                    </a:cubicBezTo>
                    <a:cubicBezTo>
                      <a:pt x="2204" y="3354"/>
                      <a:pt x="2354" y="3250"/>
                      <a:pt x="2488" y="3001"/>
                    </a:cubicBezTo>
                    <a:cubicBezTo>
                      <a:pt x="2808" y="2453"/>
                      <a:pt x="3105" y="1860"/>
                      <a:pt x="3379" y="1266"/>
                    </a:cubicBezTo>
                    <a:cubicBezTo>
                      <a:pt x="3493" y="1015"/>
                      <a:pt x="3561" y="741"/>
                      <a:pt x="3310" y="536"/>
                    </a:cubicBezTo>
                    <a:cubicBezTo>
                      <a:pt x="2968" y="239"/>
                      <a:pt x="2237" y="171"/>
                      <a:pt x="1804" y="57"/>
                    </a:cubicBezTo>
                    <a:cubicBezTo>
                      <a:pt x="1683" y="22"/>
                      <a:pt x="1579" y="1"/>
                      <a:pt x="148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49" name="Google Shape;1349;p33"/>
              <p:cNvSpPr/>
              <p:nvPr/>
            </p:nvSpPr>
            <p:spPr>
              <a:xfrm>
                <a:off x="8210618" y="1376018"/>
                <a:ext cx="224200" cy="243323"/>
              </a:xfrm>
              <a:custGeom>
                <a:avLst/>
                <a:gdLst/>
                <a:ahLst/>
                <a:cxnLst/>
                <a:rect l="l" t="t" r="r" b="b"/>
                <a:pathLst>
                  <a:path w="6073" h="6591" extrusionOk="0">
                    <a:moveTo>
                      <a:pt x="3232" y="251"/>
                    </a:moveTo>
                    <a:cubicBezTo>
                      <a:pt x="3374" y="251"/>
                      <a:pt x="3540" y="281"/>
                      <a:pt x="3744" y="344"/>
                    </a:cubicBezTo>
                    <a:cubicBezTo>
                      <a:pt x="4703" y="641"/>
                      <a:pt x="6072" y="823"/>
                      <a:pt x="5251" y="2124"/>
                    </a:cubicBezTo>
                    <a:cubicBezTo>
                      <a:pt x="4954" y="2603"/>
                      <a:pt x="4749" y="3151"/>
                      <a:pt x="4475" y="3653"/>
                    </a:cubicBezTo>
                    <a:cubicBezTo>
                      <a:pt x="4178" y="4224"/>
                      <a:pt x="3927" y="4886"/>
                      <a:pt x="3562" y="5434"/>
                    </a:cubicBezTo>
                    <a:cubicBezTo>
                      <a:pt x="3160" y="6029"/>
                      <a:pt x="2977" y="6288"/>
                      <a:pt x="2584" y="6288"/>
                    </a:cubicBezTo>
                    <a:cubicBezTo>
                      <a:pt x="2330" y="6288"/>
                      <a:pt x="1987" y="6179"/>
                      <a:pt x="1439" y="5982"/>
                    </a:cubicBezTo>
                    <a:cubicBezTo>
                      <a:pt x="937" y="5776"/>
                      <a:pt x="480" y="5753"/>
                      <a:pt x="343" y="5434"/>
                    </a:cubicBezTo>
                    <a:cubicBezTo>
                      <a:pt x="138" y="5000"/>
                      <a:pt x="366" y="4795"/>
                      <a:pt x="617" y="4293"/>
                    </a:cubicBezTo>
                    <a:cubicBezTo>
                      <a:pt x="937" y="3699"/>
                      <a:pt x="1256" y="3083"/>
                      <a:pt x="1553" y="2489"/>
                    </a:cubicBezTo>
                    <a:cubicBezTo>
                      <a:pt x="1781" y="2056"/>
                      <a:pt x="2010" y="1645"/>
                      <a:pt x="2238" y="1211"/>
                    </a:cubicBezTo>
                    <a:cubicBezTo>
                      <a:pt x="2572" y="595"/>
                      <a:pt x="2757" y="251"/>
                      <a:pt x="3232" y="251"/>
                    </a:cubicBezTo>
                    <a:close/>
                    <a:moveTo>
                      <a:pt x="3117" y="1"/>
                    </a:moveTo>
                    <a:cubicBezTo>
                      <a:pt x="2992" y="1"/>
                      <a:pt x="2879" y="21"/>
                      <a:pt x="2786" y="70"/>
                    </a:cubicBezTo>
                    <a:cubicBezTo>
                      <a:pt x="2169" y="412"/>
                      <a:pt x="1758" y="1805"/>
                      <a:pt x="1439" y="2421"/>
                    </a:cubicBezTo>
                    <a:cubicBezTo>
                      <a:pt x="1165" y="2923"/>
                      <a:pt x="891" y="3425"/>
                      <a:pt x="640" y="3927"/>
                    </a:cubicBezTo>
                    <a:cubicBezTo>
                      <a:pt x="457" y="4270"/>
                      <a:pt x="47" y="4818"/>
                      <a:pt x="24" y="5206"/>
                    </a:cubicBezTo>
                    <a:cubicBezTo>
                      <a:pt x="1" y="5639"/>
                      <a:pt x="206" y="5708"/>
                      <a:pt x="572" y="5868"/>
                    </a:cubicBezTo>
                    <a:cubicBezTo>
                      <a:pt x="990" y="6047"/>
                      <a:pt x="2119" y="6590"/>
                      <a:pt x="2765" y="6590"/>
                    </a:cubicBezTo>
                    <a:cubicBezTo>
                      <a:pt x="2859" y="6590"/>
                      <a:pt x="2944" y="6579"/>
                      <a:pt x="3014" y="6552"/>
                    </a:cubicBezTo>
                    <a:cubicBezTo>
                      <a:pt x="3288" y="6438"/>
                      <a:pt x="3379" y="6096"/>
                      <a:pt x="3493" y="5890"/>
                    </a:cubicBezTo>
                    <a:cubicBezTo>
                      <a:pt x="3881" y="5183"/>
                      <a:pt x="4224" y="4452"/>
                      <a:pt x="4589" y="3745"/>
                    </a:cubicBezTo>
                    <a:cubicBezTo>
                      <a:pt x="4886" y="3174"/>
                      <a:pt x="5890" y="1850"/>
                      <a:pt x="5821" y="1211"/>
                    </a:cubicBezTo>
                    <a:cubicBezTo>
                      <a:pt x="5753" y="755"/>
                      <a:pt x="5365" y="709"/>
                      <a:pt x="4977" y="572"/>
                    </a:cubicBezTo>
                    <a:cubicBezTo>
                      <a:pt x="4545" y="441"/>
                      <a:pt x="3697" y="1"/>
                      <a:pt x="311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0" name="Google Shape;1350;p33"/>
              <p:cNvSpPr/>
              <p:nvPr/>
            </p:nvSpPr>
            <p:spPr>
              <a:xfrm>
                <a:off x="8059810" y="1315288"/>
                <a:ext cx="123046" cy="102594"/>
              </a:xfrm>
              <a:custGeom>
                <a:avLst/>
                <a:gdLst/>
                <a:ahLst/>
                <a:cxnLst/>
                <a:rect l="l" t="t" r="r" b="b"/>
                <a:pathLst>
                  <a:path w="3333" h="2779" extrusionOk="0">
                    <a:moveTo>
                      <a:pt x="1556" y="230"/>
                    </a:moveTo>
                    <a:cubicBezTo>
                      <a:pt x="1962" y="230"/>
                      <a:pt x="2504" y="487"/>
                      <a:pt x="2876" y="596"/>
                    </a:cubicBezTo>
                    <a:cubicBezTo>
                      <a:pt x="3333" y="825"/>
                      <a:pt x="2785" y="1624"/>
                      <a:pt x="2648" y="1852"/>
                    </a:cubicBezTo>
                    <a:cubicBezTo>
                      <a:pt x="2476" y="2196"/>
                      <a:pt x="2364" y="2540"/>
                      <a:pt x="1855" y="2540"/>
                    </a:cubicBezTo>
                    <a:cubicBezTo>
                      <a:pt x="1824" y="2540"/>
                      <a:pt x="1792" y="2539"/>
                      <a:pt x="1758" y="2537"/>
                    </a:cubicBezTo>
                    <a:cubicBezTo>
                      <a:pt x="1598" y="2537"/>
                      <a:pt x="1324" y="2422"/>
                      <a:pt x="1164" y="2377"/>
                    </a:cubicBezTo>
                    <a:cubicBezTo>
                      <a:pt x="753" y="2240"/>
                      <a:pt x="616" y="2286"/>
                      <a:pt x="457" y="1875"/>
                    </a:cubicBezTo>
                    <a:cubicBezTo>
                      <a:pt x="274" y="1441"/>
                      <a:pt x="434" y="1327"/>
                      <a:pt x="639" y="939"/>
                    </a:cubicBezTo>
                    <a:cubicBezTo>
                      <a:pt x="845" y="574"/>
                      <a:pt x="936" y="231"/>
                      <a:pt x="1507" y="231"/>
                    </a:cubicBezTo>
                    <a:cubicBezTo>
                      <a:pt x="1523" y="230"/>
                      <a:pt x="1539" y="230"/>
                      <a:pt x="1556" y="230"/>
                    </a:cubicBezTo>
                    <a:close/>
                    <a:moveTo>
                      <a:pt x="1303" y="1"/>
                    </a:moveTo>
                    <a:cubicBezTo>
                      <a:pt x="1030" y="1"/>
                      <a:pt x="902" y="134"/>
                      <a:pt x="753" y="345"/>
                    </a:cubicBezTo>
                    <a:cubicBezTo>
                      <a:pt x="594" y="642"/>
                      <a:pt x="457" y="939"/>
                      <a:pt x="297" y="1213"/>
                    </a:cubicBezTo>
                    <a:cubicBezTo>
                      <a:pt x="206" y="1395"/>
                      <a:pt x="46" y="1578"/>
                      <a:pt x="46" y="1783"/>
                    </a:cubicBezTo>
                    <a:cubicBezTo>
                      <a:pt x="0" y="2034"/>
                      <a:pt x="160" y="2217"/>
                      <a:pt x="388" y="2331"/>
                    </a:cubicBezTo>
                    <a:cubicBezTo>
                      <a:pt x="822" y="2537"/>
                      <a:pt x="1438" y="2696"/>
                      <a:pt x="1895" y="2765"/>
                    </a:cubicBezTo>
                    <a:cubicBezTo>
                      <a:pt x="1947" y="2774"/>
                      <a:pt x="1996" y="2778"/>
                      <a:pt x="2041" y="2778"/>
                    </a:cubicBezTo>
                    <a:cubicBezTo>
                      <a:pt x="2230" y="2778"/>
                      <a:pt x="2359" y="2698"/>
                      <a:pt x="2488" y="2514"/>
                    </a:cubicBezTo>
                    <a:cubicBezTo>
                      <a:pt x="2694" y="2286"/>
                      <a:pt x="2808" y="1920"/>
                      <a:pt x="2967" y="1669"/>
                    </a:cubicBezTo>
                    <a:cubicBezTo>
                      <a:pt x="3059" y="1464"/>
                      <a:pt x="3219" y="1281"/>
                      <a:pt x="3264" y="1076"/>
                    </a:cubicBezTo>
                    <a:cubicBezTo>
                      <a:pt x="3333" y="779"/>
                      <a:pt x="3196" y="574"/>
                      <a:pt x="2945" y="437"/>
                    </a:cubicBezTo>
                    <a:lnTo>
                      <a:pt x="2922" y="437"/>
                    </a:lnTo>
                    <a:cubicBezTo>
                      <a:pt x="2922" y="437"/>
                      <a:pt x="2922" y="414"/>
                      <a:pt x="2899" y="414"/>
                    </a:cubicBezTo>
                    <a:cubicBezTo>
                      <a:pt x="2420" y="277"/>
                      <a:pt x="1872" y="49"/>
                      <a:pt x="1370" y="3"/>
                    </a:cubicBezTo>
                    <a:cubicBezTo>
                      <a:pt x="1346" y="1"/>
                      <a:pt x="1324" y="1"/>
                      <a:pt x="130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1" name="Google Shape;1351;p33"/>
              <p:cNvSpPr/>
              <p:nvPr/>
            </p:nvSpPr>
            <p:spPr>
              <a:xfrm>
                <a:off x="8165135" y="1344712"/>
                <a:ext cx="125593" cy="105842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67" extrusionOk="0">
                    <a:moveTo>
                      <a:pt x="1487" y="230"/>
                    </a:moveTo>
                    <a:cubicBezTo>
                      <a:pt x="1515" y="230"/>
                      <a:pt x="1545" y="231"/>
                      <a:pt x="1575" y="233"/>
                    </a:cubicBezTo>
                    <a:cubicBezTo>
                      <a:pt x="1735" y="233"/>
                      <a:pt x="2009" y="347"/>
                      <a:pt x="2169" y="416"/>
                    </a:cubicBezTo>
                    <a:cubicBezTo>
                      <a:pt x="2306" y="439"/>
                      <a:pt x="2443" y="484"/>
                      <a:pt x="2602" y="530"/>
                    </a:cubicBezTo>
                    <a:cubicBezTo>
                      <a:pt x="2831" y="530"/>
                      <a:pt x="3127" y="712"/>
                      <a:pt x="3127" y="872"/>
                    </a:cubicBezTo>
                    <a:cubicBezTo>
                      <a:pt x="3264" y="1215"/>
                      <a:pt x="2968" y="1511"/>
                      <a:pt x="2739" y="1922"/>
                    </a:cubicBezTo>
                    <a:cubicBezTo>
                      <a:pt x="2563" y="2298"/>
                      <a:pt x="2471" y="2631"/>
                      <a:pt x="1906" y="2631"/>
                    </a:cubicBezTo>
                    <a:cubicBezTo>
                      <a:pt x="1888" y="2631"/>
                      <a:pt x="1869" y="2631"/>
                      <a:pt x="1849" y="2630"/>
                    </a:cubicBezTo>
                    <a:cubicBezTo>
                      <a:pt x="1415" y="2607"/>
                      <a:pt x="845" y="2333"/>
                      <a:pt x="434" y="2196"/>
                    </a:cubicBezTo>
                    <a:cubicBezTo>
                      <a:pt x="0" y="1968"/>
                      <a:pt x="548" y="1192"/>
                      <a:pt x="685" y="964"/>
                    </a:cubicBezTo>
                    <a:cubicBezTo>
                      <a:pt x="858" y="617"/>
                      <a:pt x="970" y="230"/>
                      <a:pt x="1487" y="230"/>
                    </a:cubicBezTo>
                    <a:close/>
                    <a:moveTo>
                      <a:pt x="1344" y="1"/>
                    </a:moveTo>
                    <a:cubicBezTo>
                      <a:pt x="1131" y="1"/>
                      <a:pt x="1005" y="75"/>
                      <a:pt x="845" y="256"/>
                    </a:cubicBezTo>
                    <a:cubicBezTo>
                      <a:pt x="662" y="530"/>
                      <a:pt x="525" y="872"/>
                      <a:pt x="366" y="1169"/>
                    </a:cubicBezTo>
                    <a:cubicBezTo>
                      <a:pt x="274" y="1352"/>
                      <a:pt x="137" y="1534"/>
                      <a:pt x="92" y="1740"/>
                    </a:cubicBezTo>
                    <a:cubicBezTo>
                      <a:pt x="0" y="2036"/>
                      <a:pt x="137" y="2242"/>
                      <a:pt x="388" y="2379"/>
                    </a:cubicBezTo>
                    <a:lnTo>
                      <a:pt x="411" y="2379"/>
                    </a:lnTo>
                    <a:cubicBezTo>
                      <a:pt x="936" y="2538"/>
                      <a:pt x="1484" y="2790"/>
                      <a:pt x="2009" y="2858"/>
                    </a:cubicBezTo>
                    <a:cubicBezTo>
                      <a:pt x="2050" y="2864"/>
                      <a:pt x="2088" y="2867"/>
                      <a:pt x="2124" y="2867"/>
                    </a:cubicBezTo>
                    <a:cubicBezTo>
                      <a:pt x="2369" y="2867"/>
                      <a:pt x="2506" y="2735"/>
                      <a:pt x="2625" y="2516"/>
                    </a:cubicBezTo>
                    <a:cubicBezTo>
                      <a:pt x="2808" y="2219"/>
                      <a:pt x="2945" y="1922"/>
                      <a:pt x="3105" y="1625"/>
                    </a:cubicBezTo>
                    <a:cubicBezTo>
                      <a:pt x="3196" y="1443"/>
                      <a:pt x="3356" y="1237"/>
                      <a:pt x="3378" y="1032"/>
                    </a:cubicBezTo>
                    <a:cubicBezTo>
                      <a:pt x="3401" y="758"/>
                      <a:pt x="3264" y="576"/>
                      <a:pt x="3036" y="484"/>
                    </a:cubicBezTo>
                    <a:cubicBezTo>
                      <a:pt x="2602" y="256"/>
                      <a:pt x="1918" y="73"/>
                      <a:pt x="1438" y="5"/>
                    </a:cubicBezTo>
                    <a:cubicBezTo>
                      <a:pt x="1405" y="2"/>
                      <a:pt x="1374" y="1"/>
                      <a:pt x="134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2" name="Google Shape;1352;p33"/>
              <p:cNvSpPr/>
              <p:nvPr/>
            </p:nvSpPr>
            <p:spPr>
              <a:xfrm>
                <a:off x="7924138" y="1284389"/>
                <a:ext cx="150882" cy="102815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2785" extrusionOk="0">
                    <a:moveTo>
                      <a:pt x="1770" y="189"/>
                    </a:moveTo>
                    <a:cubicBezTo>
                      <a:pt x="2185" y="189"/>
                      <a:pt x="2734" y="411"/>
                      <a:pt x="2990" y="475"/>
                    </a:cubicBezTo>
                    <a:cubicBezTo>
                      <a:pt x="3150" y="520"/>
                      <a:pt x="3287" y="566"/>
                      <a:pt x="3447" y="612"/>
                    </a:cubicBezTo>
                    <a:cubicBezTo>
                      <a:pt x="3812" y="931"/>
                      <a:pt x="3858" y="1251"/>
                      <a:pt x="3630" y="1548"/>
                    </a:cubicBezTo>
                    <a:cubicBezTo>
                      <a:pt x="3493" y="1958"/>
                      <a:pt x="3287" y="2232"/>
                      <a:pt x="2899" y="2392"/>
                    </a:cubicBezTo>
                    <a:cubicBezTo>
                      <a:pt x="2734" y="2475"/>
                      <a:pt x="2609" y="2506"/>
                      <a:pt x="2491" y="2506"/>
                    </a:cubicBezTo>
                    <a:cubicBezTo>
                      <a:pt x="2315" y="2506"/>
                      <a:pt x="2154" y="2437"/>
                      <a:pt x="1895" y="2369"/>
                    </a:cubicBezTo>
                    <a:cubicBezTo>
                      <a:pt x="1689" y="2324"/>
                      <a:pt x="1461" y="2278"/>
                      <a:pt x="1256" y="2187"/>
                    </a:cubicBezTo>
                    <a:cubicBezTo>
                      <a:pt x="320" y="1867"/>
                      <a:pt x="1050" y="908"/>
                      <a:pt x="1347" y="338"/>
                    </a:cubicBezTo>
                    <a:cubicBezTo>
                      <a:pt x="1442" y="229"/>
                      <a:pt x="1594" y="189"/>
                      <a:pt x="1770" y="189"/>
                    </a:cubicBezTo>
                    <a:close/>
                    <a:moveTo>
                      <a:pt x="1684" y="1"/>
                    </a:moveTo>
                    <a:cubicBezTo>
                      <a:pt x="1522" y="1"/>
                      <a:pt x="1378" y="55"/>
                      <a:pt x="1233" y="224"/>
                    </a:cubicBezTo>
                    <a:lnTo>
                      <a:pt x="1210" y="224"/>
                    </a:lnTo>
                    <a:lnTo>
                      <a:pt x="1210" y="247"/>
                    </a:lnTo>
                    <a:lnTo>
                      <a:pt x="1187" y="247"/>
                    </a:lnTo>
                    <a:cubicBezTo>
                      <a:pt x="936" y="749"/>
                      <a:pt x="0" y="1867"/>
                      <a:pt x="845" y="2278"/>
                    </a:cubicBezTo>
                    <a:cubicBezTo>
                      <a:pt x="1301" y="2483"/>
                      <a:pt x="1895" y="2552"/>
                      <a:pt x="2374" y="2689"/>
                    </a:cubicBezTo>
                    <a:cubicBezTo>
                      <a:pt x="2542" y="2741"/>
                      <a:pt x="2690" y="2784"/>
                      <a:pt x="2828" y="2784"/>
                    </a:cubicBezTo>
                    <a:cubicBezTo>
                      <a:pt x="2991" y="2784"/>
                      <a:pt x="3139" y="2725"/>
                      <a:pt x="3287" y="2552"/>
                    </a:cubicBezTo>
                    <a:cubicBezTo>
                      <a:pt x="3447" y="2346"/>
                      <a:pt x="3561" y="2004"/>
                      <a:pt x="3698" y="1776"/>
                    </a:cubicBezTo>
                    <a:cubicBezTo>
                      <a:pt x="3812" y="1570"/>
                      <a:pt x="4018" y="1296"/>
                      <a:pt x="4040" y="1045"/>
                    </a:cubicBezTo>
                    <a:cubicBezTo>
                      <a:pt x="4086" y="794"/>
                      <a:pt x="3926" y="589"/>
                      <a:pt x="3698" y="498"/>
                    </a:cubicBezTo>
                    <a:cubicBezTo>
                      <a:pt x="3241" y="269"/>
                      <a:pt x="2671" y="224"/>
                      <a:pt x="2169" y="87"/>
                    </a:cubicBezTo>
                    <a:cubicBezTo>
                      <a:pt x="1986" y="44"/>
                      <a:pt x="1828" y="1"/>
                      <a:pt x="168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3" name="Google Shape;1353;p33"/>
              <p:cNvSpPr/>
              <p:nvPr/>
            </p:nvSpPr>
            <p:spPr>
              <a:xfrm>
                <a:off x="8149962" y="907535"/>
                <a:ext cx="470218" cy="177832"/>
              </a:xfrm>
              <a:custGeom>
                <a:avLst/>
                <a:gdLst/>
                <a:ahLst/>
                <a:cxnLst/>
                <a:rect l="l" t="t" r="r" b="b"/>
                <a:pathLst>
                  <a:path w="12737" h="4817" extrusionOk="0">
                    <a:moveTo>
                      <a:pt x="1256" y="1"/>
                    </a:moveTo>
                    <a:cubicBezTo>
                      <a:pt x="1096" y="1"/>
                      <a:pt x="959" y="69"/>
                      <a:pt x="891" y="183"/>
                    </a:cubicBezTo>
                    <a:cubicBezTo>
                      <a:pt x="640" y="594"/>
                      <a:pt x="388" y="1005"/>
                      <a:pt x="137" y="1439"/>
                    </a:cubicBezTo>
                    <a:cubicBezTo>
                      <a:pt x="0" y="1667"/>
                      <a:pt x="137" y="1986"/>
                      <a:pt x="388" y="2032"/>
                    </a:cubicBezTo>
                    <a:cubicBezTo>
                      <a:pt x="2968" y="2557"/>
                      <a:pt x="6757" y="3424"/>
                      <a:pt x="11527" y="4794"/>
                    </a:cubicBezTo>
                    <a:cubicBezTo>
                      <a:pt x="11568" y="4809"/>
                      <a:pt x="11611" y="4817"/>
                      <a:pt x="11652" y="4817"/>
                    </a:cubicBezTo>
                    <a:cubicBezTo>
                      <a:pt x="11797" y="4817"/>
                      <a:pt x="11936" y="4730"/>
                      <a:pt x="12007" y="4588"/>
                    </a:cubicBezTo>
                    <a:cubicBezTo>
                      <a:pt x="12235" y="4086"/>
                      <a:pt x="12463" y="3653"/>
                      <a:pt x="12646" y="3265"/>
                    </a:cubicBezTo>
                    <a:cubicBezTo>
                      <a:pt x="12737" y="3059"/>
                      <a:pt x="12646" y="2808"/>
                      <a:pt x="12440" y="2717"/>
                    </a:cubicBezTo>
                    <a:cubicBezTo>
                      <a:pt x="7601" y="708"/>
                      <a:pt x="3333" y="160"/>
                      <a:pt x="125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4" name="Google Shape;1354;p33"/>
              <p:cNvSpPr/>
              <p:nvPr/>
            </p:nvSpPr>
            <p:spPr>
              <a:xfrm>
                <a:off x="8152473" y="907535"/>
                <a:ext cx="466896" cy="118025"/>
              </a:xfrm>
              <a:custGeom>
                <a:avLst/>
                <a:gdLst/>
                <a:ahLst/>
                <a:cxnLst/>
                <a:rect l="l" t="t" r="r" b="b"/>
                <a:pathLst>
                  <a:path w="12647" h="3197" extrusionOk="0">
                    <a:moveTo>
                      <a:pt x="1188" y="1"/>
                    </a:moveTo>
                    <a:cubicBezTo>
                      <a:pt x="1028" y="1"/>
                      <a:pt x="891" y="69"/>
                      <a:pt x="823" y="183"/>
                    </a:cubicBezTo>
                    <a:cubicBezTo>
                      <a:pt x="572" y="594"/>
                      <a:pt x="320" y="1005"/>
                      <a:pt x="69" y="1439"/>
                    </a:cubicBezTo>
                    <a:cubicBezTo>
                      <a:pt x="1" y="1530"/>
                      <a:pt x="1" y="1667"/>
                      <a:pt x="24" y="1758"/>
                    </a:cubicBezTo>
                    <a:cubicBezTo>
                      <a:pt x="47" y="1735"/>
                      <a:pt x="47" y="1712"/>
                      <a:pt x="69" y="1690"/>
                    </a:cubicBezTo>
                    <a:cubicBezTo>
                      <a:pt x="320" y="1279"/>
                      <a:pt x="572" y="868"/>
                      <a:pt x="823" y="457"/>
                    </a:cubicBezTo>
                    <a:cubicBezTo>
                      <a:pt x="882" y="338"/>
                      <a:pt x="994" y="270"/>
                      <a:pt x="1128" y="270"/>
                    </a:cubicBezTo>
                    <a:cubicBezTo>
                      <a:pt x="1148" y="270"/>
                      <a:pt x="1168" y="272"/>
                      <a:pt x="1188" y="274"/>
                    </a:cubicBezTo>
                    <a:cubicBezTo>
                      <a:pt x="3265" y="411"/>
                      <a:pt x="7533" y="959"/>
                      <a:pt x="12372" y="2968"/>
                    </a:cubicBezTo>
                    <a:cubicBezTo>
                      <a:pt x="12464" y="3014"/>
                      <a:pt x="12555" y="3105"/>
                      <a:pt x="12578" y="3196"/>
                    </a:cubicBezTo>
                    <a:cubicBezTo>
                      <a:pt x="12646" y="3014"/>
                      <a:pt x="12555" y="2785"/>
                      <a:pt x="12372" y="2717"/>
                    </a:cubicBezTo>
                    <a:cubicBezTo>
                      <a:pt x="7533" y="708"/>
                      <a:pt x="3265" y="160"/>
                      <a:pt x="118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5" name="Google Shape;1355;p33"/>
              <p:cNvSpPr/>
              <p:nvPr/>
            </p:nvSpPr>
            <p:spPr>
              <a:xfrm>
                <a:off x="8166797" y="921933"/>
                <a:ext cx="89230" cy="32820"/>
              </a:xfrm>
              <a:custGeom>
                <a:avLst/>
                <a:gdLst/>
                <a:ahLst/>
                <a:cxnLst/>
                <a:rect l="l" t="t" r="r" b="b"/>
                <a:pathLst>
                  <a:path w="2417" h="889" extrusionOk="0">
                    <a:moveTo>
                      <a:pt x="1103" y="0"/>
                    </a:moveTo>
                    <a:cubicBezTo>
                      <a:pt x="1015" y="0"/>
                      <a:pt x="942" y="7"/>
                      <a:pt x="891" y="21"/>
                    </a:cubicBezTo>
                    <a:cubicBezTo>
                      <a:pt x="549" y="113"/>
                      <a:pt x="1" y="889"/>
                      <a:pt x="275" y="889"/>
                    </a:cubicBezTo>
                    <a:cubicBezTo>
                      <a:pt x="549" y="889"/>
                      <a:pt x="2398" y="432"/>
                      <a:pt x="2398" y="295"/>
                    </a:cubicBezTo>
                    <a:cubicBezTo>
                      <a:pt x="2417" y="180"/>
                      <a:pt x="1565" y="0"/>
                      <a:pt x="110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6" name="Google Shape;1356;p33"/>
              <p:cNvSpPr/>
              <p:nvPr/>
            </p:nvSpPr>
            <p:spPr>
              <a:xfrm>
                <a:off x="8143206" y="902071"/>
                <a:ext cx="487016" cy="187282"/>
              </a:xfrm>
              <a:custGeom>
                <a:avLst/>
                <a:gdLst/>
                <a:ahLst/>
                <a:cxnLst/>
                <a:rect l="l" t="t" r="r" b="b"/>
                <a:pathLst>
                  <a:path w="13192" h="5073" extrusionOk="0">
                    <a:moveTo>
                      <a:pt x="1687" y="267"/>
                    </a:moveTo>
                    <a:cubicBezTo>
                      <a:pt x="2571" y="267"/>
                      <a:pt x="5604" y="818"/>
                      <a:pt x="6803" y="1107"/>
                    </a:cubicBezTo>
                    <a:cubicBezTo>
                      <a:pt x="7967" y="1381"/>
                      <a:pt x="9108" y="1701"/>
                      <a:pt x="10227" y="2089"/>
                    </a:cubicBezTo>
                    <a:cubicBezTo>
                      <a:pt x="10683" y="2248"/>
                      <a:pt x="11528" y="2545"/>
                      <a:pt x="11893" y="2705"/>
                    </a:cubicBezTo>
                    <a:cubicBezTo>
                      <a:pt x="13192" y="3161"/>
                      <a:pt x="12443" y="3935"/>
                      <a:pt x="12077" y="4687"/>
                    </a:cubicBezTo>
                    <a:lnTo>
                      <a:pt x="12077" y="4687"/>
                    </a:lnTo>
                    <a:cubicBezTo>
                      <a:pt x="11982" y="4766"/>
                      <a:pt x="11829" y="4799"/>
                      <a:pt x="11636" y="4799"/>
                    </a:cubicBezTo>
                    <a:cubicBezTo>
                      <a:pt x="10713" y="4799"/>
                      <a:pt x="8895" y="4041"/>
                      <a:pt x="8355" y="3892"/>
                    </a:cubicBezTo>
                    <a:cubicBezTo>
                      <a:pt x="7259" y="3595"/>
                      <a:pt x="6164" y="3321"/>
                      <a:pt x="5068" y="3070"/>
                    </a:cubicBezTo>
                    <a:cubicBezTo>
                      <a:pt x="4224" y="2865"/>
                      <a:pt x="3379" y="2659"/>
                      <a:pt x="2534" y="2477"/>
                    </a:cubicBezTo>
                    <a:cubicBezTo>
                      <a:pt x="2215" y="2408"/>
                      <a:pt x="1758" y="2294"/>
                      <a:pt x="1416" y="2226"/>
                    </a:cubicBezTo>
                    <a:cubicBezTo>
                      <a:pt x="982" y="2157"/>
                      <a:pt x="435" y="2066"/>
                      <a:pt x="480" y="1746"/>
                    </a:cubicBezTo>
                    <a:cubicBezTo>
                      <a:pt x="686" y="1335"/>
                      <a:pt x="1051" y="422"/>
                      <a:pt x="1485" y="286"/>
                    </a:cubicBezTo>
                    <a:cubicBezTo>
                      <a:pt x="1526" y="273"/>
                      <a:pt x="1594" y="267"/>
                      <a:pt x="1687" y="267"/>
                    </a:cubicBezTo>
                    <a:close/>
                    <a:moveTo>
                      <a:pt x="1567" y="0"/>
                    </a:moveTo>
                    <a:cubicBezTo>
                      <a:pt x="1369" y="0"/>
                      <a:pt x="1217" y="28"/>
                      <a:pt x="1142" y="103"/>
                    </a:cubicBezTo>
                    <a:cubicBezTo>
                      <a:pt x="914" y="308"/>
                      <a:pt x="1" y="1541"/>
                      <a:pt x="206" y="2020"/>
                    </a:cubicBezTo>
                    <a:cubicBezTo>
                      <a:pt x="389" y="2385"/>
                      <a:pt x="2763" y="2751"/>
                      <a:pt x="3447" y="2910"/>
                    </a:cubicBezTo>
                    <a:cubicBezTo>
                      <a:pt x="5274" y="3321"/>
                      <a:pt x="7122" y="3801"/>
                      <a:pt x="8948" y="4280"/>
                    </a:cubicBezTo>
                    <a:cubicBezTo>
                      <a:pt x="9548" y="4451"/>
                      <a:pt x="10701" y="5073"/>
                      <a:pt x="11547" y="5073"/>
                    </a:cubicBezTo>
                    <a:cubicBezTo>
                      <a:pt x="11821" y="5073"/>
                      <a:pt x="12062" y="5008"/>
                      <a:pt x="12243" y="4842"/>
                    </a:cubicBezTo>
                    <a:lnTo>
                      <a:pt x="12243" y="4842"/>
                    </a:lnTo>
                    <a:cubicBezTo>
                      <a:pt x="12258" y="4834"/>
                      <a:pt x="12271" y="4822"/>
                      <a:pt x="12281" y="4805"/>
                    </a:cubicBezTo>
                    <a:cubicBezTo>
                      <a:pt x="12578" y="4211"/>
                      <a:pt x="13148" y="3390"/>
                      <a:pt x="12920" y="3025"/>
                    </a:cubicBezTo>
                    <a:cubicBezTo>
                      <a:pt x="12669" y="2637"/>
                      <a:pt x="11687" y="2363"/>
                      <a:pt x="11277" y="2226"/>
                    </a:cubicBezTo>
                    <a:cubicBezTo>
                      <a:pt x="10227" y="1838"/>
                      <a:pt x="9154" y="1495"/>
                      <a:pt x="8058" y="1199"/>
                    </a:cubicBezTo>
                    <a:cubicBezTo>
                      <a:pt x="6483" y="765"/>
                      <a:pt x="4885" y="445"/>
                      <a:pt x="3288" y="240"/>
                    </a:cubicBezTo>
                    <a:cubicBezTo>
                      <a:pt x="2758" y="160"/>
                      <a:pt x="2036" y="0"/>
                      <a:pt x="156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357" name="Google Shape;1357;p33"/>
            <p:cNvGrpSpPr/>
            <p:nvPr/>
          </p:nvGrpSpPr>
          <p:grpSpPr>
            <a:xfrm>
              <a:off x="7862568" y="3721404"/>
              <a:ext cx="987949" cy="882107"/>
              <a:chOff x="7773293" y="842154"/>
              <a:chExt cx="987949" cy="882107"/>
            </a:xfrm>
          </p:grpSpPr>
          <p:sp>
            <p:nvSpPr>
              <p:cNvPr id="1358" name="Google Shape;1358;p33"/>
              <p:cNvSpPr/>
              <p:nvPr/>
            </p:nvSpPr>
            <p:spPr>
              <a:xfrm>
                <a:off x="7816265" y="846805"/>
                <a:ext cx="924414" cy="873616"/>
              </a:xfrm>
              <a:custGeom>
                <a:avLst/>
                <a:gdLst/>
                <a:ahLst/>
                <a:cxnLst/>
                <a:rect l="l" t="t" r="r" b="b"/>
                <a:pathLst>
                  <a:path w="25040" h="23664" extrusionOk="0">
                    <a:moveTo>
                      <a:pt x="9799" y="0"/>
                    </a:moveTo>
                    <a:cubicBezTo>
                      <a:pt x="9412" y="0"/>
                      <a:pt x="9051" y="202"/>
                      <a:pt x="8834" y="527"/>
                    </a:cubicBezTo>
                    <a:cubicBezTo>
                      <a:pt x="5296" y="6211"/>
                      <a:pt x="1621" y="13697"/>
                      <a:pt x="275" y="16482"/>
                    </a:cubicBezTo>
                    <a:cubicBezTo>
                      <a:pt x="1" y="17075"/>
                      <a:pt x="252" y="17760"/>
                      <a:pt x="754" y="18171"/>
                    </a:cubicBezTo>
                    <a:cubicBezTo>
                      <a:pt x="1461" y="18742"/>
                      <a:pt x="1964" y="19016"/>
                      <a:pt x="2215" y="19084"/>
                    </a:cubicBezTo>
                    <a:cubicBezTo>
                      <a:pt x="7213" y="20408"/>
                      <a:pt x="12714" y="22896"/>
                      <a:pt x="14906" y="23603"/>
                    </a:cubicBezTo>
                    <a:cubicBezTo>
                      <a:pt x="15022" y="23644"/>
                      <a:pt x="15141" y="23663"/>
                      <a:pt x="15258" y="23663"/>
                    </a:cubicBezTo>
                    <a:cubicBezTo>
                      <a:pt x="15668" y="23663"/>
                      <a:pt x="16057" y="23428"/>
                      <a:pt x="16252" y="23056"/>
                    </a:cubicBezTo>
                    <a:cubicBezTo>
                      <a:pt x="20406" y="15112"/>
                      <a:pt x="23442" y="8790"/>
                      <a:pt x="24629" y="6279"/>
                    </a:cubicBezTo>
                    <a:cubicBezTo>
                      <a:pt x="24903" y="5686"/>
                      <a:pt x="25040" y="5024"/>
                      <a:pt x="24264" y="4293"/>
                    </a:cubicBezTo>
                    <a:cubicBezTo>
                      <a:pt x="23899" y="3951"/>
                      <a:pt x="23282" y="3380"/>
                      <a:pt x="22963" y="3243"/>
                    </a:cubicBezTo>
                    <a:cubicBezTo>
                      <a:pt x="17028" y="618"/>
                      <a:pt x="11687" y="93"/>
                      <a:pt x="9861" y="2"/>
                    </a:cubicBezTo>
                    <a:cubicBezTo>
                      <a:pt x="9840" y="1"/>
                      <a:pt x="9820" y="0"/>
                      <a:pt x="9799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59" name="Google Shape;1359;p33"/>
              <p:cNvSpPr/>
              <p:nvPr/>
            </p:nvSpPr>
            <p:spPr>
              <a:xfrm>
                <a:off x="8150811" y="846879"/>
                <a:ext cx="589868" cy="871327"/>
              </a:xfrm>
              <a:custGeom>
                <a:avLst/>
                <a:gdLst/>
                <a:ahLst/>
                <a:cxnLst/>
                <a:rect l="l" t="t" r="r" b="b"/>
                <a:pathLst>
                  <a:path w="15978" h="23602" extrusionOk="0">
                    <a:moveTo>
                      <a:pt x="799" y="0"/>
                    </a:moveTo>
                    <a:cubicBezTo>
                      <a:pt x="502" y="0"/>
                      <a:pt x="229" y="91"/>
                      <a:pt x="0" y="274"/>
                    </a:cubicBezTo>
                    <a:lnTo>
                      <a:pt x="5227" y="22552"/>
                    </a:lnTo>
                    <a:lnTo>
                      <a:pt x="6528" y="23601"/>
                    </a:lnTo>
                    <a:cubicBezTo>
                      <a:pt x="6802" y="23510"/>
                      <a:pt x="7053" y="23328"/>
                      <a:pt x="7190" y="23054"/>
                    </a:cubicBezTo>
                    <a:cubicBezTo>
                      <a:pt x="11344" y="15110"/>
                      <a:pt x="14380" y="8788"/>
                      <a:pt x="15567" y="6277"/>
                    </a:cubicBezTo>
                    <a:cubicBezTo>
                      <a:pt x="15841" y="5684"/>
                      <a:pt x="15978" y="5022"/>
                      <a:pt x="15202" y="4291"/>
                    </a:cubicBezTo>
                    <a:cubicBezTo>
                      <a:pt x="14837" y="3949"/>
                      <a:pt x="14220" y="3378"/>
                      <a:pt x="13901" y="3241"/>
                    </a:cubicBezTo>
                    <a:cubicBezTo>
                      <a:pt x="7966" y="616"/>
                      <a:pt x="2625" y="91"/>
                      <a:pt x="79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0" name="Google Shape;1360;p33"/>
              <p:cNvSpPr/>
              <p:nvPr/>
            </p:nvSpPr>
            <p:spPr>
              <a:xfrm>
                <a:off x="7773293" y="842154"/>
                <a:ext cx="987949" cy="882107"/>
              </a:xfrm>
              <a:custGeom>
                <a:avLst/>
                <a:gdLst/>
                <a:ahLst/>
                <a:cxnLst/>
                <a:rect l="l" t="t" r="r" b="b"/>
                <a:pathLst>
                  <a:path w="26761" h="23894" extrusionOk="0">
                    <a:moveTo>
                      <a:pt x="11219" y="230"/>
                    </a:moveTo>
                    <a:cubicBezTo>
                      <a:pt x="11506" y="230"/>
                      <a:pt x="11839" y="297"/>
                      <a:pt x="12098" y="334"/>
                    </a:cubicBezTo>
                    <a:cubicBezTo>
                      <a:pt x="13239" y="425"/>
                      <a:pt x="14358" y="585"/>
                      <a:pt x="15476" y="813"/>
                    </a:cubicBezTo>
                    <a:cubicBezTo>
                      <a:pt x="18717" y="1406"/>
                      <a:pt x="22894" y="2251"/>
                      <a:pt x="25359" y="4511"/>
                    </a:cubicBezTo>
                    <a:cubicBezTo>
                      <a:pt x="26683" y="6063"/>
                      <a:pt x="24036" y="9829"/>
                      <a:pt x="23305" y="11313"/>
                    </a:cubicBezTo>
                    <a:cubicBezTo>
                      <a:pt x="21981" y="13983"/>
                      <a:pt x="20657" y="16631"/>
                      <a:pt x="19311" y="19301"/>
                    </a:cubicBezTo>
                    <a:cubicBezTo>
                      <a:pt x="18595" y="20669"/>
                      <a:pt x="17705" y="23473"/>
                      <a:pt x="15943" y="23473"/>
                    </a:cubicBezTo>
                    <a:cubicBezTo>
                      <a:pt x="15794" y="23473"/>
                      <a:pt x="15638" y="23453"/>
                      <a:pt x="15476" y="23410"/>
                    </a:cubicBezTo>
                    <a:cubicBezTo>
                      <a:pt x="14449" y="23136"/>
                      <a:pt x="13422" y="22611"/>
                      <a:pt x="12440" y="22223"/>
                    </a:cubicBezTo>
                    <a:cubicBezTo>
                      <a:pt x="10911" y="21630"/>
                      <a:pt x="9382" y="21036"/>
                      <a:pt x="7830" y="20488"/>
                    </a:cubicBezTo>
                    <a:cubicBezTo>
                      <a:pt x="6300" y="19940"/>
                      <a:pt x="4588" y="19644"/>
                      <a:pt x="3150" y="18959"/>
                    </a:cubicBezTo>
                    <a:cubicBezTo>
                      <a:pt x="1" y="17498"/>
                      <a:pt x="3333" y="13024"/>
                      <a:pt x="4315" y="11084"/>
                    </a:cubicBezTo>
                    <a:cubicBezTo>
                      <a:pt x="5753" y="8300"/>
                      <a:pt x="7213" y="5538"/>
                      <a:pt x="8811" y="2844"/>
                    </a:cubicBezTo>
                    <a:cubicBezTo>
                      <a:pt x="9290" y="2023"/>
                      <a:pt x="9975" y="448"/>
                      <a:pt x="11025" y="242"/>
                    </a:cubicBezTo>
                    <a:cubicBezTo>
                      <a:pt x="11086" y="234"/>
                      <a:pt x="11151" y="230"/>
                      <a:pt x="11219" y="230"/>
                    </a:cubicBezTo>
                    <a:close/>
                    <a:moveTo>
                      <a:pt x="11626" y="1"/>
                    </a:moveTo>
                    <a:cubicBezTo>
                      <a:pt x="11462" y="1"/>
                      <a:pt x="11299" y="5"/>
                      <a:pt x="11139" y="14"/>
                    </a:cubicBezTo>
                    <a:cubicBezTo>
                      <a:pt x="10409" y="82"/>
                      <a:pt x="10158" y="288"/>
                      <a:pt x="9747" y="859"/>
                    </a:cubicBezTo>
                    <a:cubicBezTo>
                      <a:pt x="8720" y="2319"/>
                      <a:pt x="7875" y="3963"/>
                      <a:pt x="7031" y="5515"/>
                    </a:cubicBezTo>
                    <a:cubicBezTo>
                      <a:pt x="5501" y="8231"/>
                      <a:pt x="4086" y="10993"/>
                      <a:pt x="2694" y="13778"/>
                    </a:cubicBezTo>
                    <a:cubicBezTo>
                      <a:pt x="2078" y="15033"/>
                      <a:pt x="571" y="16882"/>
                      <a:pt x="1690" y="18206"/>
                    </a:cubicBezTo>
                    <a:cubicBezTo>
                      <a:pt x="2283" y="18913"/>
                      <a:pt x="3128" y="19233"/>
                      <a:pt x="3972" y="19484"/>
                    </a:cubicBezTo>
                    <a:cubicBezTo>
                      <a:pt x="5753" y="20032"/>
                      <a:pt x="7533" y="20602"/>
                      <a:pt x="9290" y="21242"/>
                    </a:cubicBezTo>
                    <a:cubicBezTo>
                      <a:pt x="10728" y="21789"/>
                      <a:pt x="12166" y="22360"/>
                      <a:pt x="13604" y="22931"/>
                    </a:cubicBezTo>
                    <a:cubicBezTo>
                      <a:pt x="14346" y="23214"/>
                      <a:pt x="15484" y="23894"/>
                      <a:pt x="16340" y="23894"/>
                    </a:cubicBezTo>
                    <a:cubicBezTo>
                      <a:pt x="16380" y="23894"/>
                      <a:pt x="16419" y="23892"/>
                      <a:pt x="16458" y="23889"/>
                    </a:cubicBezTo>
                    <a:cubicBezTo>
                      <a:pt x="17142" y="23844"/>
                      <a:pt x="17393" y="23433"/>
                      <a:pt x="17690" y="22908"/>
                    </a:cubicBezTo>
                    <a:cubicBezTo>
                      <a:pt x="18717" y="21219"/>
                      <a:pt x="19516" y="19370"/>
                      <a:pt x="20406" y="17612"/>
                    </a:cubicBezTo>
                    <a:cubicBezTo>
                      <a:pt x="21844" y="14759"/>
                      <a:pt x="23282" y="11906"/>
                      <a:pt x="24675" y="9030"/>
                    </a:cubicBezTo>
                    <a:cubicBezTo>
                      <a:pt x="25379" y="7531"/>
                      <a:pt x="26760" y="5852"/>
                      <a:pt x="25539" y="4352"/>
                    </a:cubicBezTo>
                    <a:lnTo>
                      <a:pt x="25539" y="4352"/>
                    </a:lnTo>
                    <a:cubicBezTo>
                      <a:pt x="25533" y="4344"/>
                      <a:pt x="25527" y="4336"/>
                      <a:pt x="25519" y="4328"/>
                    </a:cubicBezTo>
                    <a:lnTo>
                      <a:pt x="25519" y="4328"/>
                    </a:lnTo>
                    <a:cubicBezTo>
                      <a:pt x="25519" y="4328"/>
                      <a:pt x="25519" y="4328"/>
                      <a:pt x="25519" y="4328"/>
                    </a:cubicBezTo>
                    <a:cubicBezTo>
                      <a:pt x="25517" y="4326"/>
                      <a:pt x="25514" y="4323"/>
                      <a:pt x="25512" y="4321"/>
                    </a:cubicBezTo>
                    <a:lnTo>
                      <a:pt x="25512" y="4321"/>
                    </a:lnTo>
                    <a:cubicBezTo>
                      <a:pt x="23389" y="2386"/>
                      <a:pt x="20198" y="1657"/>
                      <a:pt x="17439" y="996"/>
                    </a:cubicBezTo>
                    <a:cubicBezTo>
                      <a:pt x="15675" y="575"/>
                      <a:pt x="13523" y="1"/>
                      <a:pt x="1162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1" name="Google Shape;1361;p33"/>
              <p:cNvSpPr/>
              <p:nvPr/>
            </p:nvSpPr>
            <p:spPr>
              <a:xfrm>
                <a:off x="7816265" y="846805"/>
                <a:ext cx="878932" cy="834852"/>
              </a:xfrm>
              <a:custGeom>
                <a:avLst/>
                <a:gdLst/>
                <a:ahLst/>
                <a:cxnLst/>
                <a:rect l="l" t="t" r="r" b="b"/>
                <a:pathLst>
                  <a:path w="23808" h="22614" extrusionOk="0">
                    <a:moveTo>
                      <a:pt x="9799" y="0"/>
                    </a:moveTo>
                    <a:cubicBezTo>
                      <a:pt x="9412" y="0"/>
                      <a:pt x="9051" y="202"/>
                      <a:pt x="8834" y="527"/>
                    </a:cubicBezTo>
                    <a:cubicBezTo>
                      <a:pt x="5296" y="6211"/>
                      <a:pt x="1621" y="13697"/>
                      <a:pt x="275" y="16482"/>
                    </a:cubicBezTo>
                    <a:cubicBezTo>
                      <a:pt x="1" y="17075"/>
                      <a:pt x="275" y="17783"/>
                      <a:pt x="891" y="18034"/>
                    </a:cubicBezTo>
                    <a:cubicBezTo>
                      <a:pt x="5707" y="19929"/>
                      <a:pt x="11390" y="21846"/>
                      <a:pt x="13582" y="22554"/>
                    </a:cubicBezTo>
                    <a:cubicBezTo>
                      <a:pt x="13698" y="22594"/>
                      <a:pt x="13817" y="22613"/>
                      <a:pt x="13935" y="22613"/>
                    </a:cubicBezTo>
                    <a:cubicBezTo>
                      <a:pt x="14346" y="22613"/>
                      <a:pt x="14738" y="22379"/>
                      <a:pt x="14951" y="22006"/>
                    </a:cubicBezTo>
                    <a:cubicBezTo>
                      <a:pt x="19083" y="14063"/>
                      <a:pt x="22324" y="7283"/>
                      <a:pt x="23534" y="4773"/>
                    </a:cubicBezTo>
                    <a:cubicBezTo>
                      <a:pt x="23807" y="4202"/>
                      <a:pt x="23534" y="3494"/>
                      <a:pt x="22963" y="3243"/>
                    </a:cubicBezTo>
                    <a:cubicBezTo>
                      <a:pt x="17028" y="618"/>
                      <a:pt x="11687" y="93"/>
                      <a:pt x="9861" y="2"/>
                    </a:cubicBezTo>
                    <a:cubicBezTo>
                      <a:pt x="9840" y="1"/>
                      <a:pt x="9820" y="0"/>
                      <a:pt x="979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2" name="Google Shape;1362;p33"/>
              <p:cNvSpPr/>
              <p:nvPr/>
            </p:nvSpPr>
            <p:spPr>
              <a:xfrm>
                <a:off x="7829740" y="886418"/>
                <a:ext cx="808161" cy="767183"/>
              </a:xfrm>
              <a:custGeom>
                <a:avLst/>
                <a:gdLst/>
                <a:ahLst/>
                <a:cxnLst/>
                <a:rect l="l" t="t" r="r" b="b"/>
                <a:pathLst>
                  <a:path w="21891" h="20781" extrusionOk="0">
                    <a:moveTo>
                      <a:pt x="9020" y="0"/>
                    </a:moveTo>
                    <a:cubicBezTo>
                      <a:pt x="8657" y="0"/>
                      <a:pt x="8321" y="180"/>
                      <a:pt x="8127" y="481"/>
                    </a:cubicBezTo>
                    <a:cubicBezTo>
                      <a:pt x="4885" y="5708"/>
                      <a:pt x="1484" y="12579"/>
                      <a:pt x="275" y="15135"/>
                    </a:cubicBezTo>
                    <a:cubicBezTo>
                      <a:pt x="1" y="15683"/>
                      <a:pt x="252" y="16345"/>
                      <a:pt x="823" y="16573"/>
                    </a:cubicBezTo>
                    <a:cubicBezTo>
                      <a:pt x="5273" y="18331"/>
                      <a:pt x="10478" y="20065"/>
                      <a:pt x="12486" y="20727"/>
                    </a:cubicBezTo>
                    <a:cubicBezTo>
                      <a:pt x="12600" y="20764"/>
                      <a:pt x="12715" y="20781"/>
                      <a:pt x="12828" y="20781"/>
                    </a:cubicBezTo>
                    <a:cubicBezTo>
                      <a:pt x="13212" y="20781"/>
                      <a:pt x="13570" y="20578"/>
                      <a:pt x="13765" y="20225"/>
                    </a:cubicBezTo>
                    <a:cubicBezTo>
                      <a:pt x="17554" y="12921"/>
                      <a:pt x="20544" y="6690"/>
                      <a:pt x="21639" y="4384"/>
                    </a:cubicBezTo>
                    <a:cubicBezTo>
                      <a:pt x="21890" y="3837"/>
                      <a:pt x="21662" y="3197"/>
                      <a:pt x="21114" y="2969"/>
                    </a:cubicBezTo>
                    <a:cubicBezTo>
                      <a:pt x="15659" y="550"/>
                      <a:pt x="10774" y="70"/>
                      <a:pt x="9085" y="2"/>
                    </a:cubicBezTo>
                    <a:cubicBezTo>
                      <a:pt x="9064" y="1"/>
                      <a:pt x="9042" y="0"/>
                      <a:pt x="9020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3" name="Google Shape;1363;p33"/>
              <p:cNvSpPr/>
              <p:nvPr/>
            </p:nvSpPr>
            <p:spPr>
              <a:xfrm>
                <a:off x="8058942" y="886703"/>
                <a:ext cx="147153" cy="136226"/>
              </a:xfrm>
              <a:custGeom>
                <a:avLst/>
                <a:gdLst/>
                <a:ahLst/>
                <a:cxnLst/>
                <a:rect l="l" t="t" r="r" b="b"/>
                <a:pathLst>
                  <a:path w="3986" h="3690" extrusionOk="0">
                    <a:moveTo>
                      <a:pt x="2932" y="1"/>
                    </a:moveTo>
                    <a:cubicBezTo>
                      <a:pt x="2659" y="1"/>
                      <a:pt x="2405" y="51"/>
                      <a:pt x="2283" y="164"/>
                    </a:cubicBezTo>
                    <a:cubicBezTo>
                      <a:pt x="1895" y="529"/>
                      <a:pt x="0" y="3520"/>
                      <a:pt x="160" y="3679"/>
                    </a:cubicBezTo>
                    <a:cubicBezTo>
                      <a:pt x="167" y="3686"/>
                      <a:pt x="177" y="3690"/>
                      <a:pt x="188" y="3690"/>
                    </a:cubicBezTo>
                    <a:cubicBezTo>
                      <a:pt x="477" y="3690"/>
                      <a:pt x="2114" y="1585"/>
                      <a:pt x="2465" y="1169"/>
                    </a:cubicBezTo>
                    <a:cubicBezTo>
                      <a:pt x="2853" y="735"/>
                      <a:pt x="3812" y="781"/>
                      <a:pt x="3926" y="415"/>
                    </a:cubicBezTo>
                    <a:cubicBezTo>
                      <a:pt x="3985" y="165"/>
                      <a:pt x="3428" y="1"/>
                      <a:pt x="2932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4" name="Google Shape;1364;p33"/>
              <p:cNvSpPr/>
              <p:nvPr/>
            </p:nvSpPr>
            <p:spPr>
              <a:xfrm>
                <a:off x="7804488" y="842597"/>
                <a:ext cx="889010" cy="843085"/>
              </a:xfrm>
              <a:custGeom>
                <a:avLst/>
                <a:gdLst/>
                <a:ahLst/>
                <a:cxnLst/>
                <a:rect l="l" t="t" r="r" b="b"/>
                <a:pathLst>
                  <a:path w="24081" h="22837" extrusionOk="0">
                    <a:moveTo>
                      <a:pt x="10180" y="230"/>
                    </a:moveTo>
                    <a:cubicBezTo>
                      <a:pt x="12417" y="367"/>
                      <a:pt x="14654" y="732"/>
                      <a:pt x="16822" y="1280"/>
                    </a:cubicBezTo>
                    <a:cubicBezTo>
                      <a:pt x="18329" y="1645"/>
                      <a:pt x="19790" y="2102"/>
                      <a:pt x="21228" y="2627"/>
                    </a:cubicBezTo>
                    <a:cubicBezTo>
                      <a:pt x="22574" y="3152"/>
                      <a:pt x="24035" y="3335"/>
                      <a:pt x="23533" y="5297"/>
                    </a:cubicBezTo>
                    <a:cubicBezTo>
                      <a:pt x="23465" y="5571"/>
                      <a:pt x="23259" y="5868"/>
                      <a:pt x="23122" y="6119"/>
                    </a:cubicBezTo>
                    <a:cubicBezTo>
                      <a:pt x="22118" y="8242"/>
                      <a:pt x="21091" y="10342"/>
                      <a:pt x="20064" y="12442"/>
                    </a:cubicBezTo>
                    <a:cubicBezTo>
                      <a:pt x="18694" y="15158"/>
                      <a:pt x="17507" y="18194"/>
                      <a:pt x="15841" y="20750"/>
                    </a:cubicBezTo>
                    <a:cubicBezTo>
                      <a:pt x="15293" y="21592"/>
                      <a:pt x="14746" y="22435"/>
                      <a:pt x="13732" y="22435"/>
                    </a:cubicBezTo>
                    <a:cubicBezTo>
                      <a:pt x="13647" y="22435"/>
                      <a:pt x="13559" y="22429"/>
                      <a:pt x="13467" y="22416"/>
                    </a:cubicBezTo>
                    <a:cubicBezTo>
                      <a:pt x="13033" y="22348"/>
                      <a:pt x="12554" y="22097"/>
                      <a:pt x="12143" y="21960"/>
                    </a:cubicBezTo>
                    <a:cubicBezTo>
                      <a:pt x="10956" y="21572"/>
                      <a:pt x="9769" y="21161"/>
                      <a:pt x="8582" y="20750"/>
                    </a:cubicBezTo>
                    <a:cubicBezTo>
                      <a:pt x="7053" y="20202"/>
                      <a:pt x="5524" y="19655"/>
                      <a:pt x="4017" y="19107"/>
                    </a:cubicBezTo>
                    <a:cubicBezTo>
                      <a:pt x="3378" y="18856"/>
                      <a:pt x="2397" y="18673"/>
                      <a:pt x="1849" y="18262"/>
                    </a:cubicBezTo>
                    <a:cubicBezTo>
                      <a:pt x="228" y="17052"/>
                      <a:pt x="776" y="16505"/>
                      <a:pt x="1278" y="15432"/>
                    </a:cubicBezTo>
                    <a:cubicBezTo>
                      <a:pt x="2351" y="13263"/>
                      <a:pt x="3447" y="11095"/>
                      <a:pt x="4565" y="8950"/>
                    </a:cubicBezTo>
                    <a:cubicBezTo>
                      <a:pt x="5250" y="7648"/>
                      <a:pt x="5957" y="6347"/>
                      <a:pt x="6688" y="5069"/>
                    </a:cubicBezTo>
                    <a:cubicBezTo>
                      <a:pt x="7327" y="3928"/>
                      <a:pt x="8719" y="413"/>
                      <a:pt x="10180" y="230"/>
                    </a:cubicBezTo>
                    <a:close/>
                    <a:moveTo>
                      <a:pt x="10199" y="0"/>
                    </a:moveTo>
                    <a:cubicBezTo>
                      <a:pt x="10193" y="0"/>
                      <a:pt x="10187" y="1"/>
                      <a:pt x="10180" y="2"/>
                    </a:cubicBezTo>
                    <a:cubicBezTo>
                      <a:pt x="10169" y="2"/>
                      <a:pt x="10158" y="4"/>
                      <a:pt x="10149" y="6"/>
                    </a:cubicBezTo>
                    <a:lnTo>
                      <a:pt x="10149" y="6"/>
                    </a:lnTo>
                    <a:cubicBezTo>
                      <a:pt x="9510" y="101"/>
                      <a:pt x="9261" y="330"/>
                      <a:pt x="8902" y="847"/>
                    </a:cubicBezTo>
                    <a:cubicBezTo>
                      <a:pt x="7920" y="2216"/>
                      <a:pt x="7144" y="3768"/>
                      <a:pt x="6323" y="5229"/>
                    </a:cubicBezTo>
                    <a:cubicBezTo>
                      <a:pt x="4839" y="7900"/>
                      <a:pt x="3424" y="10616"/>
                      <a:pt x="2077" y="13332"/>
                    </a:cubicBezTo>
                    <a:cubicBezTo>
                      <a:pt x="1575" y="14313"/>
                      <a:pt x="0" y="16391"/>
                      <a:pt x="479" y="17555"/>
                    </a:cubicBezTo>
                    <a:cubicBezTo>
                      <a:pt x="799" y="18399"/>
                      <a:pt x="1986" y="18559"/>
                      <a:pt x="2716" y="18856"/>
                    </a:cubicBezTo>
                    <a:cubicBezTo>
                      <a:pt x="4337" y="19472"/>
                      <a:pt x="5980" y="20065"/>
                      <a:pt x="7647" y="20659"/>
                    </a:cubicBezTo>
                    <a:cubicBezTo>
                      <a:pt x="8970" y="21115"/>
                      <a:pt x="10294" y="21595"/>
                      <a:pt x="11641" y="22028"/>
                    </a:cubicBezTo>
                    <a:cubicBezTo>
                      <a:pt x="12302" y="22263"/>
                      <a:pt x="13381" y="22836"/>
                      <a:pt x="14135" y="22836"/>
                    </a:cubicBezTo>
                    <a:cubicBezTo>
                      <a:pt x="14188" y="22836"/>
                      <a:pt x="14239" y="22833"/>
                      <a:pt x="14289" y="22827"/>
                    </a:cubicBezTo>
                    <a:cubicBezTo>
                      <a:pt x="14973" y="22759"/>
                      <a:pt x="15225" y="22371"/>
                      <a:pt x="15544" y="21846"/>
                    </a:cubicBezTo>
                    <a:cubicBezTo>
                      <a:pt x="16503" y="20225"/>
                      <a:pt x="17279" y="18468"/>
                      <a:pt x="18123" y="16779"/>
                    </a:cubicBezTo>
                    <a:cubicBezTo>
                      <a:pt x="19470" y="14131"/>
                      <a:pt x="20794" y="11460"/>
                      <a:pt x="22118" y="8767"/>
                    </a:cubicBezTo>
                    <a:cubicBezTo>
                      <a:pt x="22666" y="7603"/>
                      <a:pt x="24035" y="5777"/>
                      <a:pt x="24058" y="4453"/>
                    </a:cubicBezTo>
                    <a:cubicBezTo>
                      <a:pt x="24081" y="3517"/>
                      <a:pt x="23350" y="3289"/>
                      <a:pt x="22643" y="2969"/>
                    </a:cubicBezTo>
                    <a:cubicBezTo>
                      <a:pt x="20999" y="2193"/>
                      <a:pt x="19219" y="1668"/>
                      <a:pt x="17484" y="1212"/>
                    </a:cubicBezTo>
                    <a:cubicBezTo>
                      <a:pt x="15102" y="577"/>
                      <a:pt x="12676" y="144"/>
                      <a:pt x="10226" y="5"/>
                    </a:cubicBezTo>
                    <a:lnTo>
                      <a:pt x="10226" y="5"/>
                    </a:lnTo>
                    <a:cubicBezTo>
                      <a:pt x="10218" y="2"/>
                      <a:pt x="10209" y="0"/>
                      <a:pt x="1019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5" name="Google Shape;1365;p33"/>
              <p:cNvSpPr/>
              <p:nvPr/>
            </p:nvSpPr>
            <p:spPr>
              <a:xfrm>
                <a:off x="7991549" y="1192759"/>
                <a:ext cx="133161" cy="95358"/>
              </a:xfrm>
              <a:custGeom>
                <a:avLst/>
                <a:gdLst/>
                <a:ahLst/>
                <a:cxnLst/>
                <a:rect l="l" t="t" r="r" b="b"/>
                <a:pathLst>
                  <a:path w="3607" h="2583" extrusionOk="0">
                    <a:moveTo>
                      <a:pt x="1161" y="1"/>
                    </a:moveTo>
                    <a:cubicBezTo>
                      <a:pt x="1012" y="1"/>
                      <a:pt x="875" y="86"/>
                      <a:pt x="799" y="218"/>
                    </a:cubicBezTo>
                    <a:cubicBezTo>
                      <a:pt x="571" y="651"/>
                      <a:pt x="343" y="1085"/>
                      <a:pt x="114" y="1519"/>
                    </a:cubicBezTo>
                    <a:cubicBezTo>
                      <a:pt x="0" y="1747"/>
                      <a:pt x="137" y="2021"/>
                      <a:pt x="388" y="2089"/>
                    </a:cubicBezTo>
                    <a:cubicBezTo>
                      <a:pt x="913" y="2204"/>
                      <a:pt x="1552" y="2363"/>
                      <a:pt x="2306" y="2569"/>
                    </a:cubicBezTo>
                    <a:cubicBezTo>
                      <a:pt x="2338" y="2578"/>
                      <a:pt x="2371" y="2582"/>
                      <a:pt x="2406" y="2582"/>
                    </a:cubicBezTo>
                    <a:cubicBezTo>
                      <a:pt x="2542" y="2582"/>
                      <a:pt x="2685" y="2509"/>
                      <a:pt x="2739" y="2363"/>
                    </a:cubicBezTo>
                    <a:cubicBezTo>
                      <a:pt x="2990" y="1930"/>
                      <a:pt x="3242" y="1496"/>
                      <a:pt x="3470" y="1039"/>
                    </a:cubicBezTo>
                    <a:cubicBezTo>
                      <a:pt x="3607" y="811"/>
                      <a:pt x="3470" y="537"/>
                      <a:pt x="3219" y="469"/>
                    </a:cubicBezTo>
                    <a:cubicBezTo>
                      <a:pt x="2443" y="286"/>
                      <a:pt x="1804" y="126"/>
                      <a:pt x="1256" y="12"/>
                    </a:cubicBezTo>
                    <a:cubicBezTo>
                      <a:pt x="1224" y="4"/>
                      <a:pt x="1192" y="1"/>
                      <a:pt x="116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6" name="Google Shape;1366;p33"/>
              <p:cNvSpPr/>
              <p:nvPr/>
            </p:nvSpPr>
            <p:spPr>
              <a:xfrm>
                <a:off x="8113709" y="1222256"/>
                <a:ext cx="118874" cy="94841"/>
              </a:xfrm>
              <a:custGeom>
                <a:avLst/>
                <a:gdLst/>
                <a:ahLst/>
                <a:cxnLst/>
                <a:rect l="l" t="t" r="r" b="b"/>
                <a:pathLst>
                  <a:path w="3220" h="2569" extrusionOk="0">
                    <a:moveTo>
                      <a:pt x="1217" y="0"/>
                    </a:moveTo>
                    <a:cubicBezTo>
                      <a:pt x="1081" y="0"/>
                      <a:pt x="944" y="86"/>
                      <a:pt x="868" y="218"/>
                    </a:cubicBezTo>
                    <a:cubicBezTo>
                      <a:pt x="617" y="674"/>
                      <a:pt x="366" y="1108"/>
                      <a:pt x="138" y="1564"/>
                    </a:cubicBezTo>
                    <a:cubicBezTo>
                      <a:pt x="1" y="1793"/>
                      <a:pt x="138" y="2066"/>
                      <a:pt x="389" y="2135"/>
                    </a:cubicBezTo>
                    <a:cubicBezTo>
                      <a:pt x="846" y="2272"/>
                      <a:pt x="1348" y="2409"/>
                      <a:pt x="1895" y="2546"/>
                    </a:cubicBezTo>
                    <a:cubicBezTo>
                      <a:pt x="1932" y="2562"/>
                      <a:pt x="1971" y="2569"/>
                      <a:pt x="2011" y="2569"/>
                    </a:cubicBezTo>
                    <a:cubicBezTo>
                      <a:pt x="2143" y="2569"/>
                      <a:pt x="2282" y="2486"/>
                      <a:pt x="2352" y="2363"/>
                    </a:cubicBezTo>
                    <a:cubicBezTo>
                      <a:pt x="2603" y="1907"/>
                      <a:pt x="2854" y="1450"/>
                      <a:pt x="3105" y="994"/>
                    </a:cubicBezTo>
                    <a:cubicBezTo>
                      <a:pt x="3219" y="765"/>
                      <a:pt x="3105" y="492"/>
                      <a:pt x="2854" y="423"/>
                    </a:cubicBezTo>
                    <a:cubicBezTo>
                      <a:pt x="2306" y="263"/>
                      <a:pt x="1804" y="149"/>
                      <a:pt x="1302" y="12"/>
                    </a:cubicBezTo>
                    <a:cubicBezTo>
                      <a:pt x="1274" y="4"/>
                      <a:pt x="1246" y="0"/>
                      <a:pt x="121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7" name="Google Shape;1367;p33"/>
              <p:cNvSpPr/>
              <p:nvPr/>
            </p:nvSpPr>
            <p:spPr>
              <a:xfrm>
                <a:off x="8220733" y="1250831"/>
                <a:ext cx="121385" cy="97462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40" extrusionOk="0">
                    <a:moveTo>
                      <a:pt x="1239" y="1"/>
                    </a:moveTo>
                    <a:cubicBezTo>
                      <a:pt x="1095" y="1"/>
                      <a:pt x="964" y="74"/>
                      <a:pt x="891" y="220"/>
                    </a:cubicBezTo>
                    <a:cubicBezTo>
                      <a:pt x="640" y="676"/>
                      <a:pt x="389" y="1133"/>
                      <a:pt x="138" y="1589"/>
                    </a:cubicBezTo>
                    <a:cubicBezTo>
                      <a:pt x="1" y="1817"/>
                      <a:pt x="115" y="2114"/>
                      <a:pt x="366" y="2183"/>
                    </a:cubicBezTo>
                    <a:cubicBezTo>
                      <a:pt x="868" y="2320"/>
                      <a:pt x="1393" y="2457"/>
                      <a:pt x="1918" y="2616"/>
                    </a:cubicBezTo>
                    <a:cubicBezTo>
                      <a:pt x="1960" y="2632"/>
                      <a:pt x="2003" y="2639"/>
                      <a:pt x="2046" y="2639"/>
                    </a:cubicBezTo>
                    <a:cubicBezTo>
                      <a:pt x="2189" y="2639"/>
                      <a:pt x="2327" y="2557"/>
                      <a:pt x="2397" y="2434"/>
                    </a:cubicBezTo>
                    <a:cubicBezTo>
                      <a:pt x="2649" y="1954"/>
                      <a:pt x="2900" y="1498"/>
                      <a:pt x="3151" y="1019"/>
                    </a:cubicBezTo>
                    <a:cubicBezTo>
                      <a:pt x="3288" y="790"/>
                      <a:pt x="3151" y="516"/>
                      <a:pt x="2922" y="448"/>
                    </a:cubicBezTo>
                    <a:cubicBezTo>
                      <a:pt x="2375" y="288"/>
                      <a:pt x="1850" y="151"/>
                      <a:pt x="1347" y="14"/>
                    </a:cubicBezTo>
                    <a:cubicBezTo>
                      <a:pt x="1311" y="5"/>
                      <a:pt x="1274" y="1"/>
                      <a:pt x="1239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8" name="Google Shape;1368;p33"/>
              <p:cNvSpPr/>
              <p:nvPr/>
            </p:nvSpPr>
            <p:spPr>
              <a:xfrm>
                <a:off x="8329455" y="1281251"/>
                <a:ext cx="144975" cy="107467"/>
              </a:xfrm>
              <a:custGeom>
                <a:avLst/>
                <a:gdLst/>
                <a:ahLst/>
                <a:cxnLst/>
                <a:rect l="l" t="t" r="r" b="b"/>
                <a:pathLst>
                  <a:path w="3927" h="2911" extrusionOk="0">
                    <a:moveTo>
                      <a:pt x="1252" y="0"/>
                    </a:moveTo>
                    <a:cubicBezTo>
                      <a:pt x="1103" y="0"/>
                      <a:pt x="966" y="85"/>
                      <a:pt x="890" y="217"/>
                    </a:cubicBezTo>
                    <a:cubicBezTo>
                      <a:pt x="639" y="697"/>
                      <a:pt x="365" y="1153"/>
                      <a:pt x="114" y="1633"/>
                    </a:cubicBezTo>
                    <a:cubicBezTo>
                      <a:pt x="0" y="1861"/>
                      <a:pt x="114" y="2135"/>
                      <a:pt x="365" y="2203"/>
                    </a:cubicBezTo>
                    <a:cubicBezTo>
                      <a:pt x="1073" y="2431"/>
                      <a:pt x="1826" y="2660"/>
                      <a:pt x="2602" y="2888"/>
                    </a:cubicBezTo>
                    <a:cubicBezTo>
                      <a:pt x="2649" y="2904"/>
                      <a:pt x="2697" y="2911"/>
                      <a:pt x="2742" y="2911"/>
                    </a:cubicBezTo>
                    <a:cubicBezTo>
                      <a:pt x="2895" y="2911"/>
                      <a:pt x="3029" y="2829"/>
                      <a:pt x="3082" y="2705"/>
                    </a:cubicBezTo>
                    <a:cubicBezTo>
                      <a:pt x="3333" y="2203"/>
                      <a:pt x="3584" y="1724"/>
                      <a:pt x="3812" y="1245"/>
                    </a:cubicBezTo>
                    <a:cubicBezTo>
                      <a:pt x="3926" y="1016"/>
                      <a:pt x="3812" y="742"/>
                      <a:pt x="3584" y="674"/>
                    </a:cubicBezTo>
                    <a:cubicBezTo>
                      <a:pt x="2808" y="446"/>
                      <a:pt x="2055" y="240"/>
                      <a:pt x="1347" y="12"/>
                    </a:cubicBezTo>
                    <a:cubicBezTo>
                      <a:pt x="1315" y="4"/>
                      <a:pt x="1283" y="0"/>
                      <a:pt x="125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69" name="Google Shape;1369;p33"/>
              <p:cNvSpPr/>
              <p:nvPr/>
            </p:nvSpPr>
            <p:spPr>
              <a:xfrm>
                <a:off x="8166797" y="1125274"/>
                <a:ext cx="119723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243" h="2560" extrusionOk="0">
                    <a:moveTo>
                      <a:pt x="1202" y="0"/>
                    </a:moveTo>
                    <a:cubicBezTo>
                      <a:pt x="1071" y="0"/>
                      <a:pt x="941" y="70"/>
                      <a:pt x="868" y="197"/>
                    </a:cubicBezTo>
                    <a:cubicBezTo>
                      <a:pt x="640" y="653"/>
                      <a:pt x="389" y="1110"/>
                      <a:pt x="115" y="1566"/>
                    </a:cubicBezTo>
                    <a:cubicBezTo>
                      <a:pt x="1" y="1795"/>
                      <a:pt x="115" y="2091"/>
                      <a:pt x="366" y="2160"/>
                    </a:cubicBezTo>
                    <a:cubicBezTo>
                      <a:pt x="846" y="2274"/>
                      <a:pt x="1370" y="2411"/>
                      <a:pt x="1895" y="2548"/>
                    </a:cubicBezTo>
                    <a:cubicBezTo>
                      <a:pt x="1927" y="2556"/>
                      <a:pt x="1959" y="2560"/>
                      <a:pt x="1990" y="2560"/>
                    </a:cubicBezTo>
                    <a:cubicBezTo>
                      <a:pt x="2139" y="2560"/>
                      <a:pt x="2277" y="2474"/>
                      <a:pt x="2352" y="2342"/>
                    </a:cubicBezTo>
                    <a:cubicBezTo>
                      <a:pt x="2603" y="1886"/>
                      <a:pt x="2854" y="1429"/>
                      <a:pt x="3105" y="973"/>
                    </a:cubicBezTo>
                    <a:cubicBezTo>
                      <a:pt x="3242" y="745"/>
                      <a:pt x="3105" y="448"/>
                      <a:pt x="2854" y="402"/>
                    </a:cubicBezTo>
                    <a:cubicBezTo>
                      <a:pt x="2306" y="265"/>
                      <a:pt x="1804" y="128"/>
                      <a:pt x="1302" y="14"/>
                    </a:cubicBezTo>
                    <a:cubicBezTo>
                      <a:pt x="1269" y="5"/>
                      <a:pt x="1236" y="0"/>
                      <a:pt x="120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0" name="Google Shape;1370;p33"/>
              <p:cNvSpPr/>
              <p:nvPr/>
            </p:nvSpPr>
            <p:spPr>
              <a:xfrm>
                <a:off x="8274670" y="1152298"/>
                <a:ext cx="121385" cy="97388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38" extrusionOk="0">
                    <a:moveTo>
                      <a:pt x="1252" y="1"/>
                    </a:moveTo>
                    <a:cubicBezTo>
                      <a:pt x="1104" y="1"/>
                      <a:pt x="966" y="86"/>
                      <a:pt x="891" y="218"/>
                    </a:cubicBezTo>
                    <a:cubicBezTo>
                      <a:pt x="640" y="675"/>
                      <a:pt x="389" y="1131"/>
                      <a:pt x="115" y="1610"/>
                    </a:cubicBezTo>
                    <a:cubicBezTo>
                      <a:pt x="1" y="1839"/>
                      <a:pt x="115" y="2113"/>
                      <a:pt x="366" y="2181"/>
                    </a:cubicBezTo>
                    <a:cubicBezTo>
                      <a:pt x="868" y="2318"/>
                      <a:pt x="1393" y="2478"/>
                      <a:pt x="1918" y="2615"/>
                    </a:cubicBezTo>
                    <a:cubicBezTo>
                      <a:pt x="1960" y="2630"/>
                      <a:pt x="2002" y="2638"/>
                      <a:pt x="2042" y="2638"/>
                    </a:cubicBezTo>
                    <a:cubicBezTo>
                      <a:pt x="2179" y="2638"/>
                      <a:pt x="2304" y="2555"/>
                      <a:pt x="2374" y="2432"/>
                    </a:cubicBezTo>
                    <a:cubicBezTo>
                      <a:pt x="2648" y="1953"/>
                      <a:pt x="2899" y="1474"/>
                      <a:pt x="3151" y="1017"/>
                    </a:cubicBezTo>
                    <a:cubicBezTo>
                      <a:pt x="3287" y="789"/>
                      <a:pt x="3151" y="515"/>
                      <a:pt x="2899" y="446"/>
                    </a:cubicBezTo>
                    <a:cubicBezTo>
                      <a:pt x="2374" y="287"/>
                      <a:pt x="1849" y="150"/>
                      <a:pt x="1347" y="13"/>
                    </a:cubicBezTo>
                    <a:cubicBezTo>
                      <a:pt x="1315" y="5"/>
                      <a:pt x="1284" y="1"/>
                      <a:pt x="1252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1" name="Google Shape;1371;p33"/>
              <p:cNvSpPr/>
              <p:nvPr/>
            </p:nvSpPr>
            <p:spPr>
              <a:xfrm>
                <a:off x="8042089" y="1096700"/>
                <a:ext cx="134860" cy="95284"/>
              </a:xfrm>
              <a:custGeom>
                <a:avLst/>
                <a:gdLst/>
                <a:ahLst/>
                <a:cxnLst/>
                <a:rect l="l" t="t" r="r" b="b"/>
                <a:pathLst>
                  <a:path w="3653" h="2581" extrusionOk="0">
                    <a:moveTo>
                      <a:pt x="1171" y="0"/>
                    </a:moveTo>
                    <a:cubicBezTo>
                      <a:pt x="1036" y="0"/>
                      <a:pt x="902" y="86"/>
                      <a:pt x="845" y="218"/>
                    </a:cubicBezTo>
                    <a:cubicBezTo>
                      <a:pt x="594" y="651"/>
                      <a:pt x="366" y="1085"/>
                      <a:pt x="115" y="1519"/>
                    </a:cubicBezTo>
                    <a:cubicBezTo>
                      <a:pt x="1" y="1747"/>
                      <a:pt x="115" y="2044"/>
                      <a:pt x="389" y="2112"/>
                    </a:cubicBezTo>
                    <a:cubicBezTo>
                      <a:pt x="937" y="2226"/>
                      <a:pt x="1599" y="2386"/>
                      <a:pt x="2352" y="2569"/>
                    </a:cubicBezTo>
                    <a:cubicBezTo>
                      <a:pt x="2384" y="2577"/>
                      <a:pt x="2415" y="2580"/>
                      <a:pt x="2447" y="2580"/>
                    </a:cubicBezTo>
                    <a:cubicBezTo>
                      <a:pt x="2595" y="2580"/>
                      <a:pt x="2733" y="2495"/>
                      <a:pt x="2808" y="2363"/>
                    </a:cubicBezTo>
                    <a:cubicBezTo>
                      <a:pt x="3037" y="1907"/>
                      <a:pt x="3288" y="1473"/>
                      <a:pt x="3539" y="1039"/>
                    </a:cubicBezTo>
                    <a:cubicBezTo>
                      <a:pt x="3653" y="788"/>
                      <a:pt x="3539" y="514"/>
                      <a:pt x="3265" y="446"/>
                    </a:cubicBezTo>
                    <a:cubicBezTo>
                      <a:pt x="2512" y="286"/>
                      <a:pt x="1850" y="126"/>
                      <a:pt x="1256" y="12"/>
                    </a:cubicBezTo>
                    <a:cubicBezTo>
                      <a:pt x="1228" y="4"/>
                      <a:pt x="1200" y="0"/>
                      <a:pt x="117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2" name="Google Shape;1372;p33"/>
              <p:cNvSpPr/>
              <p:nvPr/>
            </p:nvSpPr>
            <p:spPr>
              <a:xfrm>
                <a:off x="8383392" y="1182238"/>
                <a:ext cx="141579" cy="105879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2868" extrusionOk="0">
                    <a:moveTo>
                      <a:pt x="1222" y="0"/>
                    </a:moveTo>
                    <a:cubicBezTo>
                      <a:pt x="1085" y="0"/>
                      <a:pt x="961" y="83"/>
                      <a:pt x="890" y="206"/>
                    </a:cubicBezTo>
                    <a:cubicBezTo>
                      <a:pt x="639" y="663"/>
                      <a:pt x="388" y="1142"/>
                      <a:pt x="114" y="1644"/>
                    </a:cubicBezTo>
                    <a:cubicBezTo>
                      <a:pt x="0" y="1849"/>
                      <a:pt x="114" y="2146"/>
                      <a:pt x="342" y="2215"/>
                    </a:cubicBezTo>
                    <a:cubicBezTo>
                      <a:pt x="1050" y="2420"/>
                      <a:pt x="1758" y="2626"/>
                      <a:pt x="2511" y="2854"/>
                    </a:cubicBezTo>
                    <a:cubicBezTo>
                      <a:pt x="2547" y="2863"/>
                      <a:pt x="2585" y="2867"/>
                      <a:pt x="2622" y="2867"/>
                    </a:cubicBezTo>
                    <a:cubicBezTo>
                      <a:pt x="2771" y="2867"/>
                      <a:pt x="2917" y="2794"/>
                      <a:pt x="2990" y="2648"/>
                    </a:cubicBezTo>
                    <a:cubicBezTo>
                      <a:pt x="3241" y="2146"/>
                      <a:pt x="3492" y="1644"/>
                      <a:pt x="3721" y="1188"/>
                    </a:cubicBezTo>
                    <a:cubicBezTo>
                      <a:pt x="3835" y="959"/>
                      <a:pt x="3698" y="685"/>
                      <a:pt x="3470" y="617"/>
                    </a:cubicBezTo>
                    <a:cubicBezTo>
                      <a:pt x="2739" y="411"/>
                      <a:pt x="2032" y="206"/>
                      <a:pt x="1347" y="23"/>
                    </a:cubicBezTo>
                    <a:cubicBezTo>
                      <a:pt x="1305" y="8"/>
                      <a:pt x="1263" y="0"/>
                      <a:pt x="122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3" name="Google Shape;1373;p33"/>
              <p:cNvSpPr/>
              <p:nvPr/>
            </p:nvSpPr>
            <p:spPr>
              <a:xfrm>
                <a:off x="8437291" y="1082376"/>
                <a:ext cx="136558" cy="104550"/>
              </a:xfrm>
              <a:custGeom>
                <a:avLst/>
                <a:gdLst/>
                <a:ahLst/>
                <a:cxnLst/>
                <a:rect l="l" t="t" r="r" b="b"/>
                <a:pathLst>
                  <a:path w="3699" h="2832" extrusionOk="0">
                    <a:moveTo>
                      <a:pt x="1275" y="0"/>
                    </a:moveTo>
                    <a:cubicBezTo>
                      <a:pt x="1127" y="0"/>
                      <a:pt x="989" y="86"/>
                      <a:pt x="914" y="218"/>
                    </a:cubicBezTo>
                    <a:cubicBezTo>
                      <a:pt x="686" y="651"/>
                      <a:pt x="412" y="1131"/>
                      <a:pt x="138" y="1656"/>
                    </a:cubicBezTo>
                    <a:cubicBezTo>
                      <a:pt x="1" y="1884"/>
                      <a:pt x="115" y="2158"/>
                      <a:pt x="366" y="2226"/>
                    </a:cubicBezTo>
                    <a:cubicBezTo>
                      <a:pt x="1028" y="2409"/>
                      <a:pt x="1713" y="2614"/>
                      <a:pt x="2398" y="2820"/>
                    </a:cubicBezTo>
                    <a:cubicBezTo>
                      <a:pt x="2433" y="2828"/>
                      <a:pt x="2469" y="2831"/>
                      <a:pt x="2504" y="2831"/>
                    </a:cubicBezTo>
                    <a:cubicBezTo>
                      <a:pt x="2670" y="2831"/>
                      <a:pt x="2820" y="2746"/>
                      <a:pt x="2877" y="2614"/>
                    </a:cubicBezTo>
                    <a:cubicBezTo>
                      <a:pt x="3128" y="2089"/>
                      <a:pt x="3379" y="1610"/>
                      <a:pt x="3607" y="1131"/>
                    </a:cubicBezTo>
                    <a:cubicBezTo>
                      <a:pt x="3699" y="925"/>
                      <a:pt x="3584" y="651"/>
                      <a:pt x="3356" y="583"/>
                    </a:cubicBezTo>
                    <a:cubicBezTo>
                      <a:pt x="2671" y="377"/>
                      <a:pt x="2010" y="195"/>
                      <a:pt x="1370" y="12"/>
                    </a:cubicBezTo>
                    <a:cubicBezTo>
                      <a:pt x="1339" y="4"/>
                      <a:pt x="1307" y="0"/>
                      <a:pt x="12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4" name="Google Shape;1374;p33"/>
              <p:cNvSpPr/>
              <p:nvPr/>
            </p:nvSpPr>
            <p:spPr>
              <a:xfrm>
                <a:off x="8219884" y="1027517"/>
                <a:ext cx="121385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560" extrusionOk="0">
                    <a:moveTo>
                      <a:pt x="1225" y="1"/>
                    </a:moveTo>
                    <a:cubicBezTo>
                      <a:pt x="1094" y="1"/>
                      <a:pt x="964" y="70"/>
                      <a:pt x="891" y="197"/>
                    </a:cubicBezTo>
                    <a:cubicBezTo>
                      <a:pt x="663" y="631"/>
                      <a:pt x="412" y="1087"/>
                      <a:pt x="138" y="1590"/>
                    </a:cubicBezTo>
                    <a:cubicBezTo>
                      <a:pt x="1" y="1818"/>
                      <a:pt x="138" y="2092"/>
                      <a:pt x="389" y="2160"/>
                    </a:cubicBezTo>
                    <a:cubicBezTo>
                      <a:pt x="868" y="2274"/>
                      <a:pt x="1393" y="2411"/>
                      <a:pt x="1918" y="2548"/>
                    </a:cubicBezTo>
                    <a:cubicBezTo>
                      <a:pt x="1950" y="2556"/>
                      <a:pt x="1982" y="2560"/>
                      <a:pt x="2013" y="2560"/>
                    </a:cubicBezTo>
                    <a:cubicBezTo>
                      <a:pt x="2162" y="2560"/>
                      <a:pt x="2299" y="2475"/>
                      <a:pt x="2375" y="2343"/>
                    </a:cubicBezTo>
                    <a:cubicBezTo>
                      <a:pt x="2649" y="1863"/>
                      <a:pt x="2900" y="1384"/>
                      <a:pt x="3151" y="950"/>
                    </a:cubicBezTo>
                    <a:cubicBezTo>
                      <a:pt x="3288" y="722"/>
                      <a:pt x="3151" y="448"/>
                      <a:pt x="2900" y="380"/>
                    </a:cubicBezTo>
                    <a:cubicBezTo>
                      <a:pt x="2352" y="243"/>
                      <a:pt x="1827" y="129"/>
                      <a:pt x="1325" y="15"/>
                    </a:cubicBezTo>
                    <a:cubicBezTo>
                      <a:pt x="1292" y="5"/>
                      <a:pt x="1259" y="1"/>
                      <a:pt x="122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5" name="Google Shape;1375;p33"/>
              <p:cNvSpPr/>
              <p:nvPr/>
            </p:nvSpPr>
            <p:spPr>
              <a:xfrm>
                <a:off x="8094328" y="1000641"/>
                <a:ext cx="136558" cy="94509"/>
              </a:xfrm>
              <a:custGeom>
                <a:avLst/>
                <a:gdLst/>
                <a:ahLst/>
                <a:cxnLst/>
                <a:rect l="l" t="t" r="r" b="b"/>
                <a:pathLst>
                  <a:path w="3699" h="2560" extrusionOk="0">
                    <a:moveTo>
                      <a:pt x="1218" y="0"/>
                    </a:moveTo>
                    <a:cubicBezTo>
                      <a:pt x="1088" y="0"/>
                      <a:pt x="966" y="82"/>
                      <a:pt x="891" y="195"/>
                    </a:cubicBezTo>
                    <a:cubicBezTo>
                      <a:pt x="640" y="628"/>
                      <a:pt x="389" y="1085"/>
                      <a:pt x="138" y="1519"/>
                    </a:cubicBezTo>
                    <a:cubicBezTo>
                      <a:pt x="1" y="1770"/>
                      <a:pt x="138" y="2044"/>
                      <a:pt x="389" y="2112"/>
                    </a:cubicBezTo>
                    <a:cubicBezTo>
                      <a:pt x="982" y="2226"/>
                      <a:pt x="1644" y="2386"/>
                      <a:pt x="2375" y="2546"/>
                    </a:cubicBezTo>
                    <a:cubicBezTo>
                      <a:pt x="2412" y="2555"/>
                      <a:pt x="2449" y="2560"/>
                      <a:pt x="2486" y="2560"/>
                    </a:cubicBezTo>
                    <a:cubicBezTo>
                      <a:pt x="2628" y="2560"/>
                      <a:pt x="2759" y="2490"/>
                      <a:pt x="2831" y="2363"/>
                    </a:cubicBezTo>
                    <a:cubicBezTo>
                      <a:pt x="3082" y="1884"/>
                      <a:pt x="3333" y="1427"/>
                      <a:pt x="3562" y="994"/>
                    </a:cubicBezTo>
                    <a:cubicBezTo>
                      <a:pt x="3699" y="765"/>
                      <a:pt x="3562" y="469"/>
                      <a:pt x="3311" y="423"/>
                    </a:cubicBezTo>
                    <a:cubicBezTo>
                      <a:pt x="2557" y="263"/>
                      <a:pt x="1895" y="126"/>
                      <a:pt x="1302" y="12"/>
                    </a:cubicBezTo>
                    <a:cubicBezTo>
                      <a:pt x="1274" y="4"/>
                      <a:pt x="1245" y="0"/>
                      <a:pt x="121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6" name="Google Shape;1376;p33"/>
              <p:cNvSpPr/>
              <p:nvPr/>
            </p:nvSpPr>
            <p:spPr>
              <a:xfrm>
                <a:off x="8328606" y="1053728"/>
                <a:ext cx="121385" cy="97056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29" extrusionOk="0">
                    <a:moveTo>
                      <a:pt x="1275" y="0"/>
                    </a:moveTo>
                    <a:cubicBezTo>
                      <a:pt x="1126" y="0"/>
                      <a:pt x="989" y="86"/>
                      <a:pt x="913" y="218"/>
                    </a:cubicBezTo>
                    <a:cubicBezTo>
                      <a:pt x="685" y="628"/>
                      <a:pt x="411" y="1108"/>
                      <a:pt x="137" y="1610"/>
                    </a:cubicBezTo>
                    <a:cubicBezTo>
                      <a:pt x="0" y="1838"/>
                      <a:pt x="115" y="2135"/>
                      <a:pt x="366" y="2203"/>
                    </a:cubicBezTo>
                    <a:cubicBezTo>
                      <a:pt x="868" y="2340"/>
                      <a:pt x="1393" y="2477"/>
                      <a:pt x="1918" y="2614"/>
                    </a:cubicBezTo>
                    <a:cubicBezTo>
                      <a:pt x="1955" y="2624"/>
                      <a:pt x="1993" y="2628"/>
                      <a:pt x="2031" y="2628"/>
                    </a:cubicBezTo>
                    <a:cubicBezTo>
                      <a:pt x="2179" y="2628"/>
                      <a:pt x="2320" y="2559"/>
                      <a:pt x="2374" y="2432"/>
                    </a:cubicBezTo>
                    <a:cubicBezTo>
                      <a:pt x="2671" y="1907"/>
                      <a:pt x="2922" y="1427"/>
                      <a:pt x="3173" y="994"/>
                    </a:cubicBezTo>
                    <a:cubicBezTo>
                      <a:pt x="3287" y="765"/>
                      <a:pt x="3173" y="491"/>
                      <a:pt x="2922" y="423"/>
                    </a:cubicBezTo>
                    <a:cubicBezTo>
                      <a:pt x="2374" y="286"/>
                      <a:pt x="1872" y="149"/>
                      <a:pt x="1370" y="12"/>
                    </a:cubicBezTo>
                    <a:cubicBezTo>
                      <a:pt x="1338" y="4"/>
                      <a:pt x="1306" y="0"/>
                      <a:pt x="127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7" name="Google Shape;1377;p33"/>
              <p:cNvSpPr/>
              <p:nvPr/>
            </p:nvSpPr>
            <p:spPr>
              <a:xfrm>
                <a:off x="8106141" y="1446346"/>
                <a:ext cx="130651" cy="123563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3347" extrusionOk="0">
                    <a:moveTo>
                      <a:pt x="1489" y="0"/>
                    </a:moveTo>
                    <a:cubicBezTo>
                      <a:pt x="1346" y="0"/>
                      <a:pt x="1215" y="73"/>
                      <a:pt x="1142" y="219"/>
                    </a:cubicBezTo>
                    <a:cubicBezTo>
                      <a:pt x="754" y="950"/>
                      <a:pt x="411" y="1634"/>
                      <a:pt x="115" y="2228"/>
                    </a:cubicBezTo>
                    <a:cubicBezTo>
                      <a:pt x="1" y="2433"/>
                      <a:pt x="115" y="2707"/>
                      <a:pt x="343" y="2776"/>
                    </a:cubicBezTo>
                    <a:cubicBezTo>
                      <a:pt x="868" y="2958"/>
                      <a:pt x="1393" y="3141"/>
                      <a:pt x="1872" y="3323"/>
                    </a:cubicBezTo>
                    <a:cubicBezTo>
                      <a:pt x="1918" y="3339"/>
                      <a:pt x="1965" y="3346"/>
                      <a:pt x="2010" y="3346"/>
                    </a:cubicBezTo>
                    <a:cubicBezTo>
                      <a:pt x="2164" y="3346"/>
                      <a:pt x="2304" y="3259"/>
                      <a:pt x="2374" y="3118"/>
                    </a:cubicBezTo>
                    <a:cubicBezTo>
                      <a:pt x="2671" y="2502"/>
                      <a:pt x="3013" y="1817"/>
                      <a:pt x="3424" y="1064"/>
                    </a:cubicBezTo>
                    <a:cubicBezTo>
                      <a:pt x="3538" y="835"/>
                      <a:pt x="3424" y="562"/>
                      <a:pt x="3173" y="493"/>
                    </a:cubicBezTo>
                    <a:cubicBezTo>
                      <a:pt x="2625" y="333"/>
                      <a:pt x="2100" y="174"/>
                      <a:pt x="1598" y="14"/>
                    </a:cubicBezTo>
                    <a:cubicBezTo>
                      <a:pt x="1562" y="5"/>
                      <a:pt x="1525" y="0"/>
                      <a:pt x="1489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8" name="Google Shape;1378;p33"/>
              <p:cNvSpPr/>
              <p:nvPr/>
            </p:nvSpPr>
            <p:spPr>
              <a:xfrm>
                <a:off x="7891281" y="1382368"/>
                <a:ext cx="130651" cy="112155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3038" extrusionOk="0">
                    <a:moveTo>
                      <a:pt x="1253" y="0"/>
                    </a:moveTo>
                    <a:cubicBezTo>
                      <a:pt x="1104" y="0"/>
                      <a:pt x="966" y="89"/>
                      <a:pt x="890" y="240"/>
                    </a:cubicBezTo>
                    <a:cubicBezTo>
                      <a:pt x="594" y="811"/>
                      <a:pt x="342" y="1359"/>
                      <a:pt x="114" y="1815"/>
                    </a:cubicBezTo>
                    <a:cubicBezTo>
                      <a:pt x="0" y="2021"/>
                      <a:pt x="114" y="2272"/>
                      <a:pt x="320" y="2363"/>
                    </a:cubicBezTo>
                    <a:cubicBezTo>
                      <a:pt x="890" y="2591"/>
                      <a:pt x="1461" y="2797"/>
                      <a:pt x="2032" y="3002"/>
                    </a:cubicBezTo>
                    <a:cubicBezTo>
                      <a:pt x="2080" y="3027"/>
                      <a:pt x="2133" y="3038"/>
                      <a:pt x="2185" y="3038"/>
                    </a:cubicBezTo>
                    <a:cubicBezTo>
                      <a:pt x="2327" y="3038"/>
                      <a:pt x="2467" y="2953"/>
                      <a:pt x="2534" y="2820"/>
                    </a:cubicBezTo>
                    <a:cubicBezTo>
                      <a:pt x="2785" y="2295"/>
                      <a:pt x="3082" y="1701"/>
                      <a:pt x="3424" y="1085"/>
                    </a:cubicBezTo>
                    <a:cubicBezTo>
                      <a:pt x="3538" y="857"/>
                      <a:pt x="3424" y="583"/>
                      <a:pt x="3173" y="514"/>
                    </a:cubicBezTo>
                    <a:cubicBezTo>
                      <a:pt x="2397" y="309"/>
                      <a:pt x="1780" y="126"/>
                      <a:pt x="1347" y="12"/>
                    </a:cubicBezTo>
                    <a:cubicBezTo>
                      <a:pt x="1315" y="4"/>
                      <a:pt x="1284" y="0"/>
                      <a:pt x="1253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79" name="Google Shape;1379;p33"/>
              <p:cNvSpPr/>
              <p:nvPr/>
            </p:nvSpPr>
            <p:spPr>
              <a:xfrm>
                <a:off x="8003326" y="1415224"/>
                <a:ext cx="124744" cy="116881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3166" extrusionOk="0">
                    <a:moveTo>
                      <a:pt x="1412" y="0"/>
                    </a:moveTo>
                    <a:cubicBezTo>
                      <a:pt x="1264" y="0"/>
                      <a:pt x="1126" y="86"/>
                      <a:pt x="1051" y="218"/>
                    </a:cubicBezTo>
                    <a:cubicBezTo>
                      <a:pt x="708" y="880"/>
                      <a:pt x="389" y="1496"/>
                      <a:pt x="92" y="2066"/>
                    </a:cubicBezTo>
                    <a:cubicBezTo>
                      <a:pt x="1" y="2272"/>
                      <a:pt x="92" y="2523"/>
                      <a:pt x="320" y="2614"/>
                    </a:cubicBezTo>
                    <a:cubicBezTo>
                      <a:pt x="823" y="2797"/>
                      <a:pt x="1302" y="2979"/>
                      <a:pt x="1781" y="3139"/>
                    </a:cubicBezTo>
                    <a:cubicBezTo>
                      <a:pt x="1834" y="3157"/>
                      <a:pt x="1886" y="3165"/>
                      <a:pt x="1937" y="3165"/>
                    </a:cubicBezTo>
                    <a:cubicBezTo>
                      <a:pt x="2084" y="3165"/>
                      <a:pt x="2215" y="3093"/>
                      <a:pt x="2283" y="2957"/>
                    </a:cubicBezTo>
                    <a:cubicBezTo>
                      <a:pt x="2557" y="2386"/>
                      <a:pt x="2900" y="1724"/>
                      <a:pt x="3265" y="1017"/>
                    </a:cubicBezTo>
                    <a:cubicBezTo>
                      <a:pt x="3379" y="788"/>
                      <a:pt x="3265" y="514"/>
                      <a:pt x="3014" y="446"/>
                    </a:cubicBezTo>
                    <a:cubicBezTo>
                      <a:pt x="2489" y="286"/>
                      <a:pt x="1987" y="149"/>
                      <a:pt x="1507" y="12"/>
                    </a:cubicBezTo>
                    <a:cubicBezTo>
                      <a:pt x="1476" y="4"/>
                      <a:pt x="1444" y="0"/>
                      <a:pt x="1412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0" name="Google Shape;1380;p33"/>
              <p:cNvSpPr/>
              <p:nvPr/>
            </p:nvSpPr>
            <p:spPr>
              <a:xfrm>
                <a:off x="8212316" y="1380596"/>
                <a:ext cx="211537" cy="234463"/>
              </a:xfrm>
              <a:custGeom>
                <a:avLst/>
                <a:gdLst/>
                <a:ahLst/>
                <a:cxnLst/>
                <a:rect l="l" t="t" r="r" b="b"/>
                <a:pathLst>
                  <a:path w="5730" h="6351" extrusionOk="0">
                    <a:moveTo>
                      <a:pt x="2971" y="0"/>
                    </a:moveTo>
                    <a:cubicBezTo>
                      <a:pt x="2829" y="0"/>
                      <a:pt x="2698" y="70"/>
                      <a:pt x="2625" y="197"/>
                    </a:cubicBezTo>
                    <a:cubicBezTo>
                      <a:pt x="2215" y="950"/>
                      <a:pt x="1667" y="2000"/>
                      <a:pt x="1347" y="2594"/>
                    </a:cubicBezTo>
                    <a:cubicBezTo>
                      <a:pt x="891" y="3484"/>
                      <a:pt x="457" y="4306"/>
                      <a:pt x="115" y="4990"/>
                    </a:cubicBezTo>
                    <a:cubicBezTo>
                      <a:pt x="1" y="5219"/>
                      <a:pt x="115" y="5470"/>
                      <a:pt x="343" y="5561"/>
                    </a:cubicBezTo>
                    <a:cubicBezTo>
                      <a:pt x="1233" y="5858"/>
                      <a:pt x="2009" y="6132"/>
                      <a:pt x="2648" y="6337"/>
                    </a:cubicBezTo>
                    <a:cubicBezTo>
                      <a:pt x="2685" y="6346"/>
                      <a:pt x="2722" y="6351"/>
                      <a:pt x="2759" y="6351"/>
                    </a:cubicBezTo>
                    <a:cubicBezTo>
                      <a:pt x="2908" y="6351"/>
                      <a:pt x="3055" y="6278"/>
                      <a:pt x="3128" y="6132"/>
                    </a:cubicBezTo>
                    <a:cubicBezTo>
                      <a:pt x="3584" y="5264"/>
                      <a:pt x="4018" y="4397"/>
                      <a:pt x="4451" y="3575"/>
                    </a:cubicBezTo>
                    <a:cubicBezTo>
                      <a:pt x="4771" y="2959"/>
                      <a:pt x="5250" y="2000"/>
                      <a:pt x="5616" y="1270"/>
                    </a:cubicBezTo>
                    <a:cubicBezTo>
                      <a:pt x="5730" y="1064"/>
                      <a:pt x="5616" y="790"/>
                      <a:pt x="5387" y="722"/>
                    </a:cubicBezTo>
                    <a:cubicBezTo>
                      <a:pt x="4588" y="471"/>
                      <a:pt x="3812" y="243"/>
                      <a:pt x="3082" y="14"/>
                    </a:cubicBezTo>
                    <a:cubicBezTo>
                      <a:pt x="3045" y="5"/>
                      <a:pt x="3007" y="0"/>
                      <a:pt x="2971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1" name="Google Shape;1381;p33"/>
              <p:cNvSpPr/>
              <p:nvPr/>
            </p:nvSpPr>
            <p:spPr>
              <a:xfrm>
                <a:off x="8062320" y="1319165"/>
                <a:ext cx="117176" cy="94841"/>
              </a:xfrm>
              <a:custGeom>
                <a:avLst/>
                <a:gdLst/>
                <a:ahLst/>
                <a:cxnLst/>
                <a:rect l="l" t="t" r="r" b="b"/>
                <a:pathLst>
                  <a:path w="3174" h="2569" extrusionOk="0">
                    <a:moveTo>
                      <a:pt x="1207" y="0"/>
                    </a:moveTo>
                    <a:cubicBezTo>
                      <a:pt x="1058" y="0"/>
                      <a:pt x="921" y="86"/>
                      <a:pt x="845" y="218"/>
                    </a:cubicBezTo>
                    <a:cubicBezTo>
                      <a:pt x="594" y="674"/>
                      <a:pt x="366" y="1108"/>
                      <a:pt x="115" y="1541"/>
                    </a:cubicBezTo>
                    <a:cubicBezTo>
                      <a:pt x="1" y="1770"/>
                      <a:pt x="115" y="2044"/>
                      <a:pt x="366" y="2112"/>
                    </a:cubicBezTo>
                    <a:cubicBezTo>
                      <a:pt x="822" y="2249"/>
                      <a:pt x="1325" y="2409"/>
                      <a:pt x="1872" y="2546"/>
                    </a:cubicBezTo>
                    <a:cubicBezTo>
                      <a:pt x="1914" y="2561"/>
                      <a:pt x="1956" y="2569"/>
                      <a:pt x="1997" y="2569"/>
                    </a:cubicBezTo>
                    <a:cubicBezTo>
                      <a:pt x="2134" y="2569"/>
                      <a:pt x="2258" y="2486"/>
                      <a:pt x="2329" y="2363"/>
                    </a:cubicBezTo>
                    <a:cubicBezTo>
                      <a:pt x="2557" y="1929"/>
                      <a:pt x="2808" y="1473"/>
                      <a:pt x="3059" y="994"/>
                    </a:cubicBezTo>
                    <a:cubicBezTo>
                      <a:pt x="3173" y="788"/>
                      <a:pt x="3059" y="491"/>
                      <a:pt x="2808" y="423"/>
                    </a:cubicBezTo>
                    <a:cubicBezTo>
                      <a:pt x="2283" y="286"/>
                      <a:pt x="1758" y="149"/>
                      <a:pt x="1302" y="12"/>
                    </a:cubicBezTo>
                    <a:cubicBezTo>
                      <a:pt x="1270" y="4"/>
                      <a:pt x="1238" y="0"/>
                      <a:pt x="120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2" name="Google Shape;1382;p33"/>
              <p:cNvSpPr/>
              <p:nvPr/>
            </p:nvSpPr>
            <p:spPr>
              <a:xfrm>
                <a:off x="8168495" y="1348662"/>
                <a:ext cx="119687" cy="97868"/>
              </a:xfrm>
              <a:custGeom>
                <a:avLst/>
                <a:gdLst/>
                <a:ahLst/>
                <a:cxnLst/>
                <a:rect l="l" t="t" r="r" b="b"/>
                <a:pathLst>
                  <a:path w="3242" h="2651" extrusionOk="0">
                    <a:moveTo>
                      <a:pt x="1230" y="0"/>
                    </a:moveTo>
                    <a:cubicBezTo>
                      <a:pt x="1081" y="0"/>
                      <a:pt x="943" y="85"/>
                      <a:pt x="868" y="217"/>
                    </a:cubicBezTo>
                    <a:cubicBezTo>
                      <a:pt x="617" y="674"/>
                      <a:pt x="366" y="1153"/>
                      <a:pt x="115" y="1587"/>
                    </a:cubicBezTo>
                    <a:cubicBezTo>
                      <a:pt x="1" y="1815"/>
                      <a:pt x="115" y="2089"/>
                      <a:pt x="366" y="2158"/>
                    </a:cubicBezTo>
                    <a:cubicBezTo>
                      <a:pt x="845" y="2317"/>
                      <a:pt x="1370" y="2477"/>
                      <a:pt x="1918" y="2637"/>
                    </a:cubicBezTo>
                    <a:cubicBezTo>
                      <a:pt x="1955" y="2646"/>
                      <a:pt x="1993" y="2651"/>
                      <a:pt x="2031" y="2651"/>
                    </a:cubicBezTo>
                    <a:cubicBezTo>
                      <a:pt x="2180" y="2651"/>
                      <a:pt x="2325" y="2581"/>
                      <a:pt x="2397" y="2454"/>
                    </a:cubicBezTo>
                    <a:cubicBezTo>
                      <a:pt x="2626" y="1998"/>
                      <a:pt x="2877" y="1518"/>
                      <a:pt x="3128" y="1039"/>
                    </a:cubicBezTo>
                    <a:cubicBezTo>
                      <a:pt x="3242" y="834"/>
                      <a:pt x="3128" y="537"/>
                      <a:pt x="2899" y="469"/>
                    </a:cubicBezTo>
                    <a:cubicBezTo>
                      <a:pt x="2352" y="309"/>
                      <a:pt x="1827" y="172"/>
                      <a:pt x="1324" y="12"/>
                    </a:cubicBezTo>
                    <a:cubicBezTo>
                      <a:pt x="1293" y="4"/>
                      <a:pt x="1261" y="0"/>
                      <a:pt x="1230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3" name="Google Shape;1383;p33"/>
              <p:cNvSpPr/>
              <p:nvPr/>
            </p:nvSpPr>
            <p:spPr>
              <a:xfrm>
                <a:off x="7943520" y="1287970"/>
                <a:ext cx="128953" cy="95358"/>
              </a:xfrm>
              <a:custGeom>
                <a:avLst/>
                <a:gdLst/>
                <a:ahLst/>
                <a:cxnLst/>
                <a:rect l="l" t="t" r="r" b="b"/>
                <a:pathLst>
                  <a:path w="3493" h="2583" extrusionOk="0">
                    <a:moveTo>
                      <a:pt x="1115" y="1"/>
                    </a:moveTo>
                    <a:cubicBezTo>
                      <a:pt x="967" y="1"/>
                      <a:pt x="833" y="86"/>
                      <a:pt x="776" y="218"/>
                    </a:cubicBezTo>
                    <a:cubicBezTo>
                      <a:pt x="548" y="652"/>
                      <a:pt x="320" y="1085"/>
                      <a:pt x="114" y="1496"/>
                    </a:cubicBezTo>
                    <a:cubicBezTo>
                      <a:pt x="0" y="1724"/>
                      <a:pt x="114" y="1998"/>
                      <a:pt x="365" y="2067"/>
                    </a:cubicBezTo>
                    <a:cubicBezTo>
                      <a:pt x="822" y="2204"/>
                      <a:pt x="1461" y="2364"/>
                      <a:pt x="2214" y="2569"/>
                    </a:cubicBezTo>
                    <a:cubicBezTo>
                      <a:pt x="2252" y="2578"/>
                      <a:pt x="2289" y="2583"/>
                      <a:pt x="2325" y="2583"/>
                    </a:cubicBezTo>
                    <a:cubicBezTo>
                      <a:pt x="2468" y="2583"/>
                      <a:pt x="2598" y="2514"/>
                      <a:pt x="2671" y="2386"/>
                    </a:cubicBezTo>
                    <a:cubicBezTo>
                      <a:pt x="2899" y="1953"/>
                      <a:pt x="3127" y="1519"/>
                      <a:pt x="3378" y="1063"/>
                    </a:cubicBezTo>
                    <a:cubicBezTo>
                      <a:pt x="3493" y="834"/>
                      <a:pt x="3356" y="560"/>
                      <a:pt x="3105" y="492"/>
                    </a:cubicBezTo>
                    <a:cubicBezTo>
                      <a:pt x="2351" y="286"/>
                      <a:pt x="1712" y="127"/>
                      <a:pt x="1210" y="13"/>
                    </a:cubicBezTo>
                    <a:cubicBezTo>
                      <a:pt x="1178" y="5"/>
                      <a:pt x="1146" y="1"/>
                      <a:pt x="111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4" name="Google Shape;1384;p33"/>
              <p:cNvSpPr/>
              <p:nvPr/>
            </p:nvSpPr>
            <p:spPr>
              <a:xfrm>
                <a:off x="7994909" y="1212584"/>
                <a:ext cx="128141" cy="75533"/>
              </a:xfrm>
              <a:custGeom>
                <a:avLst/>
                <a:gdLst/>
                <a:ahLst/>
                <a:cxnLst/>
                <a:rect l="l" t="t" r="r" b="b"/>
                <a:pathLst>
                  <a:path w="3471" h="2046" extrusionOk="0">
                    <a:moveTo>
                      <a:pt x="3287" y="0"/>
                    </a:moveTo>
                    <a:cubicBezTo>
                      <a:pt x="3310" y="92"/>
                      <a:pt x="3287" y="206"/>
                      <a:pt x="3242" y="297"/>
                    </a:cubicBezTo>
                    <a:cubicBezTo>
                      <a:pt x="3014" y="731"/>
                      <a:pt x="2762" y="1164"/>
                      <a:pt x="2534" y="1621"/>
                    </a:cubicBezTo>
                    <a:cubicBezTo>
                      <a:pt x="2462" y="1748"/>
                      <a:pt x="2317" y="1817"/>
                      <a:pt x="2180" y="1817"/>
                    </a:cubicBezTo>
                    <a:cubicBezTo>
                      <a:pt x="2145" y="1817"/>
                      <a:pt x="2110" y="1813"/>
                      <a:pt x="2078" y="1804"/>
                    </a:cubicBezTo>
                    <a:cubicBezTo>
                      <a:pt x="1324" y="1621"/>
                      <a:pt x="685" y="1461"/>
                      <a:pt x="160" y="1324"/>
                    </a:cubicBezTo>
                    <a:cubicBezTo>
                      <a:pt x="92" y="1301"/>
                      <a:pt x="46" y="1279"/>
                      <a:pt x="1" y="1233"/>
                    </a:cubicBezTo>
                    <a:lnTo>
                      <a:pt x="1" y="1233"/>
                    </a:lnTo>
                    <a:cubicBezTo>
                      <a:pt x="23" y="1393"/>
                      <a:pt x="138" y="1507"/>
                      <a:pt x="297" y="1552"/>
                    </a:cubicBezTo>
                    <a:cubicBezTo>
                      <a:pt x="822" y="1667"/>
                      <a:pt x="1461" y="1826"/>
                      <a:pt x="2215" y="2032"/>
                    </a:cubicBezTo>
                    <a:cubicBezTo>
                      <a:pt x="2247" y="2041"/>
                      <a:pt x="2280" y="2045"/>
                      <a:pt x="2315" y="2045"/>
                    </a:cubicBezTo>
                    <a:cubicBezTo>
                      <a:pt x="2451" y="2045"/>
                      <a:pt x="2594" y="1972"/>
                      <a:pt x="2648" y="1826"/>
                    </a:cubicBezTo>
                    <a:cubicBezTo>
                      <a:pt x="2899" y="1393"/>
                      <a:pt x="3151" y="959"/>
                      <a:pt x="3379" y="502"/>
                    </a:cubicBezTo>
                    <a:cubicBezTo>
                      <a:pt x="3470" y="343"/>
                      <a:pt x="3424" y="137"/>
                      <a:pt x="3287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5" name="Google Shape;1385;p33"/>
              <p:cNvSpPr/>
              <p:nvPr/>
            </p:nvSpPr>
            <p:spPr>
              <a:xfrm>
                <a:off x="8117106" y="1240383"/>
                <a:ext cx="114629" cy="76715"/>
              </a:xfrm>
              <a:custGeom>
                <a:avLst/>
                <a:gdLst/>
                <a:ahLst/>
                <a:cxnLst/>
                <a:rect l="l" t="t" r="r" b="b"/>
                <a:pathLst>
                  <a:path w="3105" h="2078" extrusionOk="0">
                    <a:moveTo>
                      <a:pt x="2899" y="1"/>
                    </a:moveTo>
                    <a:lnTo>
                      <a:pt x="2899" y="1"/>
                    </a:lnTo>
                    <a:cubicBezTo>
                      <a:pt x="2922" y="92"/>
                      <a:pt x="2922" y="183"/>
                      <a:pt x="2876" y="274"/>
                    </a:cubicBezTo>
                    <a:cubicBezTo>
                      <a:pt x="2625" y="731"/>
                      <a:pt x="2374" y="1187"/>
                      <a:pt x="2123" y="1644"/>
                    </a:cubicBezTo>
                    <a:cubicBezTo>
                      <a:pt x="2048" y="1776"/>
                      <a:pt x="1910" y="1861"/>
                      <a:pt x="1762" y="1861"/>
                    </a:cubicBezTo>
                    <a:cubicBezTo>
                      <a:pt x="1730" y="1861"/>
                      <a:pt x="1698" y="1857"/>
                      <a:pt x="1667" y="1849"/>
                    </a:cubicBezTo>
                    <a:cubicBezTo>
                      <a:pt x="1119" y="1690"/>
                      <a:pt x="617" y="1553"/>
                      <a:pt x="160" y="1439"/>
                    </a:cubicBezTo>
                    <a:cubicBezTo>
                      <a:pt x="92" y="1416"/>
                      <a:pt x="46" y="1393"/>
                      <a:pt x="0" y="1347"/>
                    </a:cubicBezTo>
                    <a:lnTo>
                      <a:pt x="0" y="1347"/>
                    </a:lnTo>
                    <a:cubicBezTo>
                      <a:pt x="46" y="1484"/>
                      <a:pt x="137" y="1621"/>
                      <a:pt x="297" y="1644"/>
                    </a:cubicBezTo>
                    <a:cubicBezTo>
                      <a:pt x="754" y="1781"/>
                      <a:pt x="1256" y="1918"/>
                      <a:pt x="1803" y="2055"/>
                    </a:cubicBezTo>
                    <a:cubicBezTo>
                      <a:pt x="1840" y="2071"/>
                      <a:pt x="1879" y="2078"/>
                      <a:pt x="1919" y="2078"/>
                    </a:cubicBezTo>
                    <a:cubicBezTo>
                      <a:pt x="2051" y="2078"/>
                      <a:pt x="2190" y="1995"/>
                      <a:pt x="2260" y="1872"/>
                    </a:cubicBezTo>
                    <a:cubicBezTo>
                      <a:pt x="2511" y="1416"/>
                      <a:pt x="2762" y="959"/>
                      <a:pt x="3013" y="503"/>
                    </a:cubicBezTo>
                    <a:cubicBezTo>
                      <a:pt x="3105" y="320"/>
                      <a:pt x="3036" y="115"/>
                      <a:pt x="2899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6" name="Google Shape;1386;p33"/>
              <p:cNvSpPr/>
              <p:nvPr/>
            </p:nvSpPr>
            <p:spPr>
              <a:xfrm>
                <a:off x="8224129" y="1269880"/>
                <a:ext cx="116290" cy="78413"/>
              </a:xfrm>
              <a:custGeom>
                <a:avLst/>
                <a:gdLst/>
                <a:ahLst/>
                <a:cxnLst/>
                <a:rect l="l" t="t" r="r" b="b"/>
                <a:pathLst>
                  <a:path w="3150" h="2124" extrusionOk="0">
                    <a:moveTo>
                      <a:pt x="2967" y="0"/>
                    </a:moveTo>
                    <a:cubicBezTo>
                      <a:pt x="2967" y="92"/>
                      <a:pt x="2967" y="206"/>
                      <a:pt x="2922" y="297"/>
                    </a:cubicBezTo>
                    <a:cubicBezTo>
                      <a:pt x="2671" y="754"/>
                      <a:pt x="2420" y="1233"/>
                      <a:pt x="2168" y="1689"/>
                    </a:cubicBezTo>
                    <a:cubicBezTo>
                      <a:pt x="2095" y="1836"/>
                      <a:pt x="1949" y="1909"/>
                      <a:pt x="1812" y="1909"/>
                    </a:cubicBezTo>
                    <a:cubicBezTo>
                      <a:pt x="1778" y="1909"/>
                      <a:pt x="1744" y="1904"/>
                      <a:pt x="1712" y="1895"/>
                    </a:cubicBezTo>
                    <a:cubicBezTo>
                      <a:pt x="1164" y="1735"/>
                      <a:pt x="639" y="1575"/>
                      <a:pt x="137" y="1438"/>
                    </a:cubicBezTo>
                    <a:cubicBezTo>
                      <a:pt x="91" y="1416"/>
                      <a:pt x="46" y="1393"/>
                      <a:pt x="0" y="1370"/>
                    </a:cubicBezTo>
                    <a:lnTo>
                      <a:pt x="0" y="1370"/>
                    </a:lnTo>
                    <a:cubicBezTo>
                      <a:pt x="46" y="1507"/>
                      <a:pt x="137" y="1621"/>
                      <a:pt x="274" y="1667"/>
                    </a:cubicBezTo>
                    <a:cubicBezTo>
                      <a:pt x="776" y="1804"/>
                      <a:pt x="1301" y="1941"/>
                      <a:pt x="1826" y="2100"/>
                    </a:cubicBezTo>
                    <a:cubicBezTo>
                      <a:pt x="1868" y="2116"/>
                      <a:pt x="1911" y="2123"/>
                      <a:pt x="1954" y="2123"/>
                    </a:cubicBezTo>
                    <a:cubicBezTo>
                      <a:pt x="2097" y="2123"/>
                      <a:pt x="2235" y="2041"/>
                      <a:pt x="2305" y="1918"/>
                    </a:cubicBezTo>
                    <a:cubicBezTo>
                      <a:pt x="2557" y="1438"/>
                      <a:pt x="2808" y="982"/>
                      <a:pt x="3059" y="503"/>
                    </a:cubicBezTo>
                    <a:cubicBezTo>
                      <a:pt x="3150" y="343"/>
                      <a:pt x="3104" y="137"/>
                      <a:pt x="2967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7" name="Google Shape;1387;p33"/>
              <p:cNvSpPr/>
              <p:nvPr/>
            </p:nvSpPr>
            <p:spPr>
              <a:xfrm>
                <a:off x="8332815" y="1309492"/>
                <a:ext cx="140766" cy="79225"/>
              </a:xfrm>
              <a:custGeom>
                <a:avLst/>
                <a:gdLst/>
                <a:ahLst/>
                <a:cxnLst/>
                <a:rect l="l" t="t" r="r" b="b"/>
                <a:pathLst>
                  <a:path w="3813" h="2146" extrusionOk="0">
                    <a:moveTo>
                      <a:pt x="3607" y="0"/>
                    </a:moveTo>
                    <a:cubicBezTo>
                      <a:pt x="3630" y="69"/>
                      <a:pt x="3630" y="160"/>
                      <a:pt x="3584" y="251"/>
                    </a:cubicBezTo>
                    <a:cubicBezTo>
                      <a:pt x="3356" y="731"/>
                      <a:pt x="3105" y="1210"/>
                      <a:pt x="2854" y="1712"/>
                    </a:cubicBezTo>
                    <a:cubicBezTo>
                      <a:pt x="2797" y="1844"/>
                      <a:pt x="2647" y="1929"/>
                      <a:pt x="2481" y="1929"/>
                    </a:cubicBezTo>
                    <a:cubicBezTo>
                      <a:pt x="2446" y="1929"/>
                      <a:pt x="2410" y="1925"/>
                      <a:pt x="2374" y="1918"/>
                    </a:cubicBezTo>
                    <a:cubicBezTo>
                      <a:pt x="1598" y="1666"/>
                      <a:pt x="845" y="1438"/>
                      <a:pt x="138" y="1233"/>
                    </a:cubicBezTo>
                    <a:cubicBezTo>
                      <a:pt x="69" y="1210"/>
                      <a:pt x="46" y="1187"/>
                      <a:pt x="1" y="1141"/>
                    </a:cubicBezTo>
                    <a:lnTo>
                      <a:pt x="1" y="1141"/>
                    </a:lnTo>
                    <a:cubicBezTo>
                      <a:pt x="23" y="1278"/>
                      <a:pt x="115" y="1393"/>
                      <a:pt x="274" y="1438"/>
                    </a:cubicBezTo>
                    <a:cubicBezTo>
                      <a:pt x="982" y="1666"/>
                      <a:pt x="1735" y="1895"/>
                      <a:pt x="2511" y="2123"/>
                    </a:cubicBezTo>
                    <a:cubicBezTo>
                      <a:pt x="2558" y="2139"/>
                      <a:pt x="2606" y="2146"/>
                      <a:pt x="2651" y="2146"/>
                    </a:cubicBezTo>
                    <a:cubicBezTo>
                      <a:pt x="2804" y="2146"/>
                      <a:pt x="2938" y="2064"/>
                      <a:pt x="2991" y="1940"/>
                    </a:cubicBezTo>
                    <a:cubicBezTo>
                      <a:pt x="3242" y="1438"/>
                      <a:pt x="3493" y="959"/>
                      <a:pt x="3721" y="480"/>
                    </a:cubicBezTo>
                    <a:cubicBezTo>
                      <a:pt x="3812" y="297"/>
                      <a:pt x="3767" y="114"/>
                      <a:pt x="3607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8" name="Google Shape;1388;p33"/>
              <p:cNvSpPr/>
              <p:nvPr/>
            </p:nvSpPr>
            <p:spPr>
              <a:xfrm>
                <a:off x="8170193" y="1142625"/>
                <a:ext cx="114629" cy="77158"/>
              </a:xfrm>
              <a:custGeom>
                <a:avLst/>
                <a:gdLst/>
                <a:ahLst/>
                <a:cxnLst/>
                <a:rect l="l" t="t" r="r" b="b"/>
                <a:pathLst>
                  <a:path w="3105" h="2090" extrusionOk="0">
                    <a:moveTo>
                      <a:pt x="2922" y="1"/>
                    </a:moveTo>
                    <a:cubicBezTo>
                      <a:pt x="2945" y="92"/>
                      <a:pt x="2922" y="183"/>
                      <a:pt x="2876" y="275"/>
                    </a:cubicBezTo>
                    <a:cubicBezTo>
                      <a:pt x="2625" y="731"/>
                      <a:pt x="2374" y="1188"/>
                      <a:pt x="2123" y="1667"/>
                    </a:cubicBezTo>
                    <a:cubicBezTo>
                      <a:pt x="2050" y="1794"/>
                      <a:pt x="1920" y="1864"/>
                      <a:pt x="1778" y="1864"/>
                    </a:cubicBezTo>
                    <a:cubicBezTo>
                      <a:pt x="1741" y="1864"/>
                      <a:pt x="1704" y="1859"/>
                      <a:pt x="1667" y="1850"/>
                    </a:cubicBezTo>
                    <a:cubicBezTo>
                      <a:pt x="1142" y="1713"/>
                      <a:pt x="617" y="1576"/>
                      <a:pt x="137" y="1462"/>
                    </a:cubicBezTo>
                    <a:cubicBezTo>
                      <a:pt x="92" y="1439"/>
                      <a:pt x="46" y="1416"/>
                      <a:pt x="0" y="1370"/>
                    </a:cubicBezTo>
                    <a:lnTo>
                      <a:pt x="0" y="1370"/>
                    </a:lnTo>
                    <a:cubicBezTo>
                      <a:pt x="23" y="1530"/>
                      <a:pt x="137" y="1644"/>
                      <a:pt x="274" y="1690"/>
                    </a:cubicBezTo>
                    <a:cubicBezTo>
                      <a:pt x="754" y="1804"/>
                      <a:pt x="1278" y="1941"/>
                      <a:pt x="1803" y="2078"/>
                    </a:cubicBezTo>
                    <a:cubicBezTo>
                      <a:pt x="1835" y="2086"/>
                      <a:pt x="1867" y="2090"/>
                      <a:pt x="1898" y="2090"/>
                    </a:cubicBezTo>
                    <a:cubicBezTo>
                      <a:pt x="2047" y="2090"/>
                      <a:pt x="2185" y="2004"/>
                      <a:pt x="2260" y="1872"/>
                    </a:cubicBezTo>
                    <a:cubicBezTo>
                      <a:pt x="2511" y="1416"/>
                      <a:pt x="2762" y="959"/>
                      <a:pt x="3013" y="503"/>
                    </a:cubicBezTo>
                    <a:cubicBezTo>
                      <a:pt x="3105" y="320"/>
                      <a:pt x="3059" y="115"/>
                      <a:pt x="2922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89" name="Google Shape;1389;p33"/>
              <p:cNvSpPr/>
              <p:nvPr/>
            </p:nvSpPr>
            <p:spPr>
              <a:xfrm>
                <a:off x="8278029" y="1171273"/>
                <a:ext cx="116327" cy="78413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124" extrusionOk="0">
                    <a:moveTo>
                      <a:pt x="2968" y="1"/>
                    </a:moveTo>
                    <a:lnTo>
                      <a:pt x="2968" y="1"/>
                    </a:lnTo>
                    <a:cubicBezTo>
                      <a:pt x="2991" y="92"/>
                      <a:pt x="2968" y="183"/>
                      <a:pt x="2923" y="275"/>
                    </a:cubicBezTo>
                    <a:cubicBezTo>
                      <a:pt x="2671" y="731"/>
                      <a:pt x="2420" y="1211"/>
                      <a:pt x="2146" y="1690"/>
                    </a:cubicBezTo>
                    <a:cubicBezTo>
                      <a:pt x="2071" y="1822"/>
                      <a:pt x="1933" y="1907"/>
                      <a:pt x="1785" y="1907"/>
                    </a:cubicBezTo>
                    <a:cubicBezTo>
                      <a:pt x="1754" y="1907"/>
                      <a:pt x="1722" y="1903"/>
                      <a:pt x="1690" y="1895"/>
                    </a:cubicBezTo>
                    <a:cubicBezTo>
                      <a:pt x="1165" y="1736"/>
                      <a:pt x="640" y="1599"/>
                      <a:pt x="138" y="1462"/>
                    </a:cubicBezTo>
                    <a:cubicBezTo>
                      <a:pt x="92" y="1439"/>
                      <a:pt x="47" y="1416"/>
                      <a:pt x="1" y="1370"/>
                    </a:cubicBezTo>
                    <a:lnTo>
                      <a:pt x="1" y="1370"/>
                    </a:lnTo>
                    <a:cubicBezTo>
                      <a:pt x="24" y="1507"/>
                      <a:pt x="115" y="1644"/>
                      <a:pt x="275" y="1667"/>
                    </a:cubicBezTo>
                    <a:cubicBezTo>
                      <a:pt x="777" y="1804"/>
                      <a:pt x="1302" y="1964"/>
                      <a:pt x="1827" y="2101"/>
                    </a:cubicBezTo>
                    <a:cubicBezTo>
                      <a:pt x="1869" y="2116"/>
                      <a:pt x="1911" y="2124"/>
                      <a:pt x="1951" y="2124"/>
                    </a:cubicBezTo>
                    <a:cubicBezTo>
                      <a:pt x="2088" y="2124"/>
                      <a:pt x="2213" y="2041"/>
                      <a:pt x="2283" y="1918"/>
                    </a:cubicBezTo>
                    <a:cubicBezTo>
                      <a:pt x="2557" y="1439"/>
                      <a:pt x="2808" y="960"/>
                      <a:pt x="3060" y="503"/>
                    </a:cubicBezTo>
                    <a:cubicBezTo>
                      <a:pt x="3151" y="320"/>
                      <a:pt x="3105" y="115"/>
                      <a:pt x="2968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0" name="Google Shape;1390;p33"/>
              <p:cNvSpPr/>
              <p:nvPr/>
            </p:nvSpPr>
            <p:spPr>
              <a:xfrm>
                <a:off x="8045486" y="1116525"/>
                <a:ext cx="130651" cy="75459"/>
              </a:xfrm>
              <a:custGeom>
                <a:avLst/>
                <a:gdLst/>
                <a:ahLst/>
                <a:cxnLst/>
                <a:rect l="l" t="t" r="r" b="b"/>
                <a:pathLst>
                  <a:path w="3539" h="2044" extrusionOk="0">
                    <a:moveTo>
                      <a:pt x="3355" y="0"/>
                    </a:moveTo>
                    <a:cubicBezTo>
                      <a:pt x="3355" y="92"/>
                      <a:pt x="3355" y="183"/>
                      <a:pt x="3310" y="274"/>
                    </a:cubicBezTo>
                    <a:cubicBezTo>
                      <a:pt x="3059" y="708"/>
                      <a:pt x="2808" y="1164"/>
                      <a:pt x="2579" y="1621"/>
                    </a:cubicBezTo>
                    <a:cubicBezTo>
                      <a:pt x="2507" y="1748"/>
                      <a:pt x="2376" y="1817"/>
                      <a:pt x="2234" y="1817"/>
                    </a:cubicBezTo>
                    <a:cubicBezTo>
                      <a:pt x="2197" y="1817"/>
                      <a:pt x="2160" y="1813"/>
                      <a:pt x="2123" y="1803"/>
                    </a:cubicBezTo>
                    <a:cubicBezTo>
                      <a:pt x="1370" y="1621"/>
                      <a:pt x="708" y="1461"/>
                      <a:pt x="160" y="1347"/>
                    </a:cubicBezTo>
                    <a:cubicBezTo>
                      <a:pt x="91" y="1324"/>
                      <a:pt x="46" y="1301"/>
                      <a:pt x="0" y="1256"/>
                    </a:cubicBezTo>
                    <a:lnTo>
                      <a:pt x="0" y="1256"/>
                    </a:lnTo>
                    <a:cubicBezTo>
                      <a:pt x="23" y="1415"/>
                      <a:pt x="137" y="1530"/>
                      <a:pt x="297" y="1575"/>
                    </a:cubicBezTo>
                    <a:cubicBezTo>
                      <a:pt x="845" y="1689"/>
                      <a:pt x="1507" y="1849"/>
                      <a:pt x="2260" y="2032"/>
                    </a:cubicBezTo>
                    <a:cubicBezTo>
                      <a:pt x="2292" y="2040"/>
                      <a:pt x="2323" y="2043"/>
                      <a:pt x="2355" y="2043"/>
                    </a:cubicBezTo>
                    <a:cubicBezTo>
                      <a:pt x="2503" y="2043"/>
                      <a:pt x="2641" y="1958"/>
                      <a:pt x="2716" y="1826"/>
                    </a:cubicBezTo>
                    <a:cubicBezTo>
                      <a:pt x="2945" y="1370"/>
                      <a:pt x="3196" y="936"/>
                      <a:pt x="3447" y="502"/>
                    </a:cubicBezTo>
                    <a:cubicBezTo>
                      <a:pt x="3538" y="320"/>
                      <a:pt x="3492" y="114"/>
                      <a:pt x="3355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1" name="Google Shape;1391;p33"/>
              <p:cNvSpPr/>
              <p:nvPr/>
            </p:nvSpPr>
            <p:spPr>
              <a:xfrm>
                <a:off x="8386751" y="1208375"/>
                <a:ext cx="137370" cy="79742"/>
              </a:xfrm>
              <a:custGeom>
                <a:avLst/>
                <a:gdLst/>
                <a:ahLst/>
                <a:cxnLst/>
                <a:rect l="l" t="t" r="r" b="b"/>
                <a:pathLst>
                  <a:path w="3721" h="2160" extrusionOk="0">
                    <a:moveTo>
                      <a:pt x="3515" y="0"/>
                    </a:moveTo>
                    <a:lnTo>
                      <a:pt x="3515" y="0"/>
                    </a:lnTo>
                    <a:cubicBezTo>
                      <a:pt x="3538" y="69"/>
                      <a:pt x="3538" y="160"/>
                      <a:pt x="3493" y="251"/>
                    </a:cubicBezTo>
                    <a:cubicBezTo>
                      <a:pt x="3264" y="731"/>
                      <a:pt x="3013" y="1210"/>
                      <a:pt x="2762" y="1712"/>
                    </a:cubicBezTo>
                    <a:cubicBezTo>
                      <a:pt x="2691" y="1854"/>
                      <a:pt x="2552" y="1940"/>
                      <a:pt x="2408" y="1940"/>
                    </a:cubicBezTo>
                    <a:cubicBezTo>
                      <a:pt x="2366" y="1940"/>
                      <a:pt x="2324" y="1933"/>
                      <a:pt x="2283" y="1918"/>
                    </a:cubicBezTo>
                    <a:cubicBezTo>
                      <a:pt x="1530" y="1689"/>
                      <a:pt x="822" y="1484"/>
                      <a:pt x="115" y="1278"/>
                    </a:cubicBezTo>
                    <a:cubicBezTo>
                      <a:pt x="69" y="1256"/>
                      <a:pt x="23" y="1233"/>
                      <a:pt x="0" y="1210"/>
                    </a:cubicBezTo>
                    <a:lnTo>
                      <a:pt x="0" y="1210"/>
                    </a:lnTo>
                    <a:cubicBezTo>
                      <a:pt x="23" y="1347"/>
                      <a:pt x="115" y="1461"/>
                      <a:pt x="251" y="1507"/>
                    </a:cubicBezTo>
                    <a:cubicBezTo>
                      <a:pt x="959" y="1712"/>
                      <a:pt x="1667" y="1918"/>
                      <a:pt x="2420" y="2146"/>
                    </a:cubicBezTo>
                    <a:cubicBezTo>
                      <a:pt x="2456" y="2155"/>
                      <a:pt x="2494" y="2159"/>
                      <a:pt x="2531" y="2159"/>
                    </a:cubicBezTo>
                    <a:cubicBezTo>
                      <a:pt x="2680" y="2159"/>
                      <a:pt x="2826" y="2086"/>
                      <a:pt x="2899" y="1940"/>
                    </a:cubicBezTo>
                    <a:cubicBezTo>
                      <a:pt x="3150" y="1438"/>
                      <a:pt x="3401" y="936"/>
                      <a:pt x="3630" y="480"/>
                    </a:cubicBezTo>
                    <a:cubicBezTo>
                      <a:pt x="3721" y="297"/>
                      <a:pt x="3652" y="114"/>
                      <a:pt x="3515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2" name="Google Shape;1392;p33"/>
              <p:cNvSpPr/>
              <p:nvPr/>
            </p:nvSpPr>
            <p:spPr>
              <a:xfrm>
                <a:off x="8440688" y="1106409"/>
                <a:ext cx="132312" cy="80591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183" extrusionOk="0">
                    <a:moveTo>
                      <a:pt x="3401" y="0"/>
                    </a:moveTo>
                    <a:cubicBezTo>
                      <a:pt x="3401" y="92"/>
                      <a:pt x="3424" y="183"/>
                      <a:pt x="3378" y="274"/>
                    </a:cubicBezTo>
                    <a:cubicBezTo>
                      <a:pt x="3150" y="731"/>
                      <a:pt x="2899" y="1210"/>
                      <a:pt x="2648" y="1735"/>
                    </a:cubicBezTo>
                    <a:cubicBezTo>
                      <a:pt x="2595" y="1877"/>
                      <a:pt x="2460" y="1963"/>
                      <a:pt x="2306" y="1963"/>
                    </a:cubicBezTo>
                    <a:cubicBezTo>
                      <a:pt x="2261" y="1963"/>
                      <a:pt x="2215" y="1956"/>
                      <a:pt x="2169" y="1940"/>
                    </a:cubicBezTo>
                    <a:cubicBezTo>
                      <a:pt x="1484" y="1735"/>
                      <a:pt x="799" y="1552"/>
                      <a:pt x="137" y="1347"/>
                    </a:cubicBezTo>
                    <a:cubicBezTo>
                      <a:pt x="92" y="1347"/>
                      <a:pt x="46" y="1301"/>
                      <a:pt x="0" y="1279"/>
                    </a:cubicBezTo>
                    <a:lnTo>
                      <a:pt x="0" y="1279"/>
                    </a:lnTo>
                    <a:cubicBezTo>
                      <a:pt x="46" y="1415"/>
                      <a:pt x="137" y="1530"/>
                      <a:pt x="274" y="1575"/>
                    </a:cubicBezTo>
                    <a:cubicBezTo>
                      <a:pt x="936" y="1758"/>
                      <a:pt x="1621" y="1963"/>
                      <a:pt x="2306" y="2169"/>
                    </a:cubicBezTo>
                    <a:cubicBezTo>
                      <a:pt x="2347" y="2178"/>
                      <a:pt x="2387" y="2182"/>
                      <a:pt x="2426" y="2182"/>
                    </a:cubicBezTo>
                    <a:cubicBezTo>
                      <a:pt x="2580" y="2182"/>
                      <a:pt x="2712" y="2109"/>
                      <a:pt x="2785" y="1963"/>
                    </a:cubicBezTo>
                    <a:cubicBezTo>
                      <a:pt x="3036" y="1438"/>
                      <a:pt x="3287" y="959"/>
                      <a:pt x="3515" y="480"/>
                    </a:cubicBezTo>
                    <a:cubicBezTo>
                      <a:pt x="3584" y="320"/>
                      <a:pt x="3538" y="114"/>
                      <a:pt x="3401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3" name="Google Shape;1393;p33"/>
              <p:cNvSpPr/>
              <p:nvPr/>
            </p:nvSpPr>
            <p:spPr>
              <a:xfrm>
                <a:off x="8223280" y="1044056"/>
                <a:ext cx="116327" cy="77970"/>
              </a:xfrm>
              <a:custGeom>
                <a:avLst/>
                <a:gdLst/>
                <a:ahLst/>
                <a:cxnLst/>
                <a:rect l="l" t="t" r="r" b="b"/>
                <a:pathLst>
                  <a:path w="3151" h="2112" extrusionOk="0">
                    <a:moveTo>
                      <a:pt x="2968" y="0"/>
                    </a:moveTo>
                    <a:lnTo>
                      <a:pt x="2968" y="0"/>
                    </a:lnTo>
                    <a:cubicBezTo>
                      <a:pt x="2990" y="92"/>
                      <a:pt x="2968" y="206"/>
                      <a:pt x="2922" y="297"/>
                    </a:cubicBezTo>
                    <a:cubicBezTo>
                      <a:pt x="2671" y="708"/>
                      <a:pt x="2420" y="1187"/>
                      <a:pt x="2146" y="1689"/>
                    </a:cubicBezTo>
                    <a:cubicBezTo>
                      <a:pt x="2073" y="1816"/>
                      <a:pt x="1943" y="1886"/>
                      <a:pt x="1800" y="1886"/>
                    </a:cubicBezTo>
                    <a:cubicBezTo>
                      <a:pt x="1764" y="1886"/>
                      <a:pt x="1727" y="1881"/>
                      <a:pt x="1689" y="1872"/>
                    </a:cubicBezTo>
                    <a:cubicBezTo>
                      <a:pt x="1164" y="1735"/>
                      <a:pt x="639" y="1621"/>
                      <a:pt x="160" y="1484"/>
                    </a:cubicBezTo>
                    <a:cubicBezTo>
                      <a:pt x="92" y="1484"/>
                      <a:pt x="46" y="1461"/>
                      <a:pt x="0" y="1415"/>
                    </a:cubicBezTo>
                    <a:lnTo>
                      <a:pt x="0" y="1415"/>
                    </a:lnTo>
                    <a:cubicBezTo>
                      <a:pt x="46" y="1552"/>
                      <a:pt x="137" y="1667"/>
                      <a:pt x="297" y="1712"/>
                    </a:cubicBezTo>
                    <a:cubicBezTo>
                      <a:pt x="776" y="1826"/>
                      <a:pt x="1301" y="1963"/>
                      <a:pt x="1826" y="2100"/>
                    </a:cubicBezTo>
                    <a:cubicBezTo>
                      <a:pt x="1858" y="2108"/>
                      <a:pt x="1890" y="2112"/>
                      <a:pt x="1921" y="2112"/>
                    </a:cubicBezTo>
                    <a:cubicBezTo>
                      <a:pt x="2070" y="2112"/>
                      <a:pt x="2207" y="2027"/>
                      <a:pt x="2283" y="1895"/>
                    </a:cubicBezTo>
                    <a:cubicBezTo>
                      <a:pt x="2557" y="1415"/>
                      <a:pt x="2808" y="936"/>
                      <a:pt x="3059" y="502"/>
                    </a:cubicBezTo>
                    <a:cubicBezTo>
                      <a:pt x="3150" y="343"/>
                      <a:pt x="3105" y="137"/>
                      <a:pt x="2968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4" name="Google Shape;1394;p33"/>
              <p:cNvSpPr/>
              <p:nvPr/>
            </p:nvSpPr>
            <p:spPr>
              <a:xfrm>
                <a:off x="8097724" y="1018767"/>
                <a:ext cx="132312" cy="76382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069" extrusionOk="0">
                    <a:moveTo>
                      <a:pt x="3378" y="1"/>
                    </a:moveTo>
                    <a:cubicBezTo>
                      <a:pt x="3401" y="92"/>
                      <a:pt x="3401" y="206"/>
                      <a:pt x="3333" y="297"/>
                    </a:cubicBezTo>
                    <a:cubicBezTo>
                      <a:pt x="3105" y="708"/>
                      <a:pt x="2853" y="1165"/>
                      <a:pt x="2602" y="1644"/>
                    </a:cubicBezTo>
                    <a:cubicBezTo>
                      <a:pt x="2522" y="1784"/>
                      <a:pt x="2373" y="1854"/>
                      <a:pt x="2214" y="1854"/>
                    </a:cubicBezTo>
                    <a:cubicBezTo>
                      <a:pt x="2192" y="1854"/>
                      <a:pt x="2169" y="1852"/>
                      <a:pt x="2146" y="1849"/>
                    </a:cubicBezTo>
                    <a:cubicBezTo>
                      <a:pt x="1415" y="1667"/>
                      <a:pt x="754" y="1530"/>
                      <a:pt x="160" y="1393"/>
                    </a:cubicBezTo>
                    <a:cubicBezTo>
                      <a:pt x="114" y="1393"/>
                      <a:pt x="46" y="1347"/>
                      <a:pt x="0" y="1324"/>
                    </a:cubicBezTo>
                    <a:lnTo>
                      <a:pt x="0" y="1324"/>
                    </a:lnTo>
                    <a:cubicBezTo>
                      <a:pt x="23" y="1461"/>
                      <a:pt x="137" y="1575"/>
                      <a:pt x="297" y="1621"/>
                    </a:cubicBezTo>
                    <a:cubicBezTo>
                      <a:pt x="890" y="1735"/>
                      <a:pt x="1552" y="1895"/>
                      <a:pt x="2283" y="2055"/>
                    </a:cubicBezTo>
                    <a:cubicBezTo>
                      <a:pt x="2320" y="2064"/>
                      <a:pt x="2357" y="2069"/>
                      <a:pt x="2394" y="2069"/>
                    </a:cubicBezTo>
                    <a:cubicBezTo>
                      <a:pt x="2536" y="2069"/>
                      <a:pt x="2667" y="1999"/>
                      <a:pt x="2739" y="1872"/>
                    </a:cubicBezTo>
                    <a:cubicBezTo>
                      <a:pt x="2990" y="1393"/>
                      <a:pt x="3241" y="936"/>
                      <a:pt x="3470" y="503"/>
                    </a:cubicBezTo>
                    <a:cubicBezTo>
                      <a:pt x="3584" y="343"/>
                      <a:pt x="3515" y="115"/>
                      <a:pt x="3378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5" name="Google Shape;1395;p33"/>
              <p:cNvSpPr/>
              <p:nvPr/>
            </p:nvSpPr>
            <p:spPr>
              <a:xfrm>
                <a:off x="8331966" y="1071854"/>
                <a:ext cx="117176" cy="78930"/>
              </a:xfrm>
              <a:custGeom>
                <a:avLst/>
                <a:gdLst/>
                <a:ahLst/>
                <a:cxnLst/>
                <a:rect l="l" t="t" r="r" b="b"/>
                <a:pathLst>
                  <a:path w="3174" h="2138" extrusionOk="0">
                    <a:moveTo>
                      <a:pt x="2991" y="0"/>
                    </a:moveTo>
                    <a:cubicBezTo>
                      <a:pt x="2991" y="92"/>
                      <a:pt x="2991" y="206"/>
                      <a:pt x="2945" y="297"/>
                    </a:cubicBezTo>
                    <a:cubicBezTo>
                      <a:pt x="2694" y="731"/>
                      <a:pt x="2443" y="1210"/>
                      <a:pt x="2169" y="1712"/>
                    </a:cubicBezTo>
                    <a:cubicBezTo>
                      <a:pt x="2099" y="1836"/>
                      <a:pt x="1961" y="1918"/>
                      <a:pt x="1817" y="1918"/>
                    </a:cubicBezTo>
                    <a:cubicBezTo>
                      <a:pt x="1775" y="1918"/>
                      <a:pt x="1732" y="1911"/>
                      <a:pt x="1690" y="1895"/>
                    </a:cubicBezTo>
                    <a:cubicBezTo>
                      <a:pt x="1165" y="1758"/>
                      <a:pt x="640" y="1621"/>
                      <a:pt x="161" y="1484"/>
                    </a:cubicBezTo>
                    <a:cubicBezTo>
                      <a:pt x="92" y="1461"/>
                      <a:pt x="46" y="1438"/>
                      <a:pt x="1" y="1416"/>
                    </a:cubicBezTo>
                    <a:lnTo>
                      <a:pt x="1" y="1416"/>
                    </a:lnTo>
                    <a:cubicBezTo>
                      <a:pt x="24" y="1553"/>
                      <a:pt x="138" y="1667"/>
                      <a:pt x="275" y="1712"/>
                    </a:cubicBezTo>
                    <a:cubicBezTo>
                      <a:pt x="777" y="1849"/>
                      <a:pt x="1302" y="1986"/>
                      <a:pt x="1827" y="2123"/>
                    </a:cubicBezTo>
                    <a:cubicBezTo>
                      <a:pt x="1864" y="2133"/>
                      <a:pt x="1902" y="2137"/>
                      <a:pt x="1940" y="2137"/>
                    </a:cubicBezTo>
                    <a:cubicBezTo>
                      <a:pt x="2088" y="2137"/>
                      <a:pt x="2229" y="2068"/>
                      <a:pt x="2283" y="1941"/>
                    </a:cubicBezTo>
                    <a:cubicBezTo>
                      <a:pt x="2580" y="1416"/>
                      <a:pt x="2831" y="936"/>
                      <a:pt x="3082" y="503"/>
                    </a:cubicBezTo>
                    <a:cubicBezTo>
                      <a:pt x="3173" y="343"/>
                      <a:pt x="3128" y="137"/>
                      <a:pt x="2991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6" name="Google Shape;1396;p33"/>
              <p:cNvSpPr/>
              <p:nvPr/>
            </p:nvSpPr>
            <p:spPr>
              <a:xfrm>
                <a:off x="8109501" y="1467056"/>
                <a:ext cx="126442" cy="102852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786" extrusionOk="0">
                    <a:moveTo>
                      <a:pt x="3219" y="1"/>
                    </a:moveTo>
                    <a:cubicBezTo>
                      <a:pt x="3242" y="92"/>
                      <a:pt x="3242" y="183"/>
                      <a:pt x="3196" y="274"/>
                    </a:cubicBezTo>
                    <a:cubicBezTo>
                      <a:pt x="2786" y="1028"/>
                      <a:pt x="2443" y="1735"/>
                      <a:pt x="2146" y="2329"/>
                    </a:cubicBezTo>
                    <a:cubicBezTo>
                      <a:pt x="2076" y="2470"/>
                      <a:pt x="1936" y="2557"/>
                      <a:pt x="1782" y="2557"/>
                    </a:cubicBezTo>
                    <a:cubicBezTo>
                      <a:pt x="1737" y="2557"/>
                      <a:pt x="1691" y="2550"/>
                      <a:pt x="1644" y="2534"/>
                    </a:cubicBezTo>
                    <a:cubicBezTo>
                      <a:pt x="1165" y="2352"/>
                      <a:pt x="640" y="2192"/>
                      <a:pt x="115" y="1986"/>
                    </a:cubicBezTo>
                    <a:cubicBezTo>
                      <a:pt x="69" y="1986"/>
                      <a:pt x="24" y="1941"/>
                      <a:pt x="1" y="1918"/>
                    </a:cubicBezTo>
                    <a:lnTo>
                      <a:pt x="1" y="1918"/>
                    </a:lnTo>
                    <a:cubicBezTo>
                      <a:pt x="24" y="2055"/>
                      <a:pt x="115" y="2169"/>
                      <a:pt x="252" y="2215"/>
                    </a:cubicBezTo>
                    <a:cubicBezTo>
                      <a:pt x="777" y="2397"/>
                      <a:pt x="1302" y="2580"/>
                      <a:pt x="1781" y="2762"/>
                    </a:cubicBezTo>
                    <a:cubicBezTo>
                      <a:pt x="1827" y="2778"/>
                      <a:pt x="1874" y="2785"/>
                      <a:pt x="1919" y="2785"/>
                    </a:cubicBezTo>
                    <a:cubicBezTo>
                      <a:pt x="2073" y="2785"/>
                      <a:pt x="2213" y="2698"/>
                      <a:pt x="2283" y="2557"/>
                    </a:cubicBezTo>
                    <a:cubicBezTo>
                      <a:pt x="2580" y="1941"/>
                      <a:pt x="2922" y="1256"/>
                      <a:pt x="3333" y="503"/>
                    </a:cubicBezTo>
                    <a:cubicBezTo>
                      <a:pt x="3425" y="320"/>
                      <a:pt x="3356" y="115"/>
                      <a:pt x="3219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7" name="Google Shape;1397;p33"/>
              <p:cNvSpPr/>
              <p:nvPr/>
            </p:nvSpPr>
            <p:spPr>
              <a:xfrm>
                <a:off x="7894641" y="1403854"/>
                <a:ext cx="126442" cy="90669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456" extrusionOk="0">
                    <a:moveTo>
                      <a:pt x="3219" y="1"/>
                    </a:moveTo>
                    <a:lnTo>
                      <a:pt x="3219" y="1"/>
                    </a:lnTo>
                    <a:cubicBezTo>
                      <a:pt x="3242" y="92"/>
                      <a:pt x="3242" y="183"/>
                      <a:pt x="3196" y="275"/>
                    </a:cubicBezTo>
                    <a:cubicBezTo>
                      <a:pt x="2854" y="914"/>
                      <a:pt x="2557" y="1484"/>
                      <a:pt x="2306" y="2009"/>
                    </a:cubicBezTo>
                    <a:cubicBezTo>
                      <a:pt x="2235" y="2151"/>
                      <a:pt x="2082" y="2237"/>
                      <a:pt x="1932" y="2237"/>
                    </a:cubicBezTo>
                    <a:cubicBezTo>
                      <a:pt x="1888" y="2237"/>
                      <a:pt x="1845" y="2230"/>
                      <a:pt x="1804" y="2215"/>
                    </a:cubicBezTo>
                    <a:cubicBezTo>
                      <a:pt x="1233" y="1986"/>
                      <a:pt x="662" y="1781"/>
                      <a:pt x="92" y="1553"/>
                    </a:cubicBezTo>
                    <a:cubicBezTo>
                      <a:pt x="69" y="1553"/>
                      <a:pt x="23" y="1530"/>
                      <a:pt x="0" y="1484"/>
                    </a:cubicBezTo>
                    <a:lnTo>
                      <a:pt x="0" y="1484"/>
                    </a:lnTo>
                    <a:cubicBezTo>
                      <a:pt x="23" y="1621"/>
                      <a:pt x="92" y="1735"/>
                      <a:pt x="229" y="1781"/>
                    </a:cubicBezTo>
                    <a:cubicBezTo>
                      <a:pt x="799" y="2009"/>
                      <a:pt x="1370" y="2215"/>
                      <a:pt x="1941" y="2420"/>
                    </a:cubicBezTo>
                    <a:cubicBezTo>
                      <a:pt x="1989" y="2445"/>
                      <a:pt x="2042" y="2456"/>
                      <a:pt x="2094" y="2456"/>
                    </a:cubicBezTo>
                    <a:cubicBezTo>
                      <a:pt x="2236" y="2456"/>
                      <a:pt x="2376" y="2371"/>
                      <a:pt x="2443" y="2238"/>
                    </a:cubicBezTo>
                    <a:cubicBezTo>
                      <a:pt x="2694" y="1713"/>
                      <a:pt x="2991" y="1119"/>
                      <a:pt x="3333" y="503"/>
                    </a:cubicBezTo>
                    <a:cubicBezTo>
                      <a:pt x="3424" y="320"/>
                      <a:pt x="3356" y="115"/>
                      <a:pt x="3219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8" name="Google Shape;1398;p33"/>
              <p:cNvSpPr/>
              <p:nvPr/>
            </p:nvSpPr>
            <p:spPr>
              <a:xfrm>
                <a:off x="8005873" y="1435049"/>
                <a:ext cx="121385" cy="97056"/>
              </a:xfrm>
              <a:custGeom>
                <a:avLst/>
                <a:gdLst/>
                <a:ahLst/>
                <a:cxnLst/>
                <a:rect l="l" t="t" r="r" b="b"/>
                <a:pathLst>
                  <a:path w="3288" h="2629" extrusionOk="0">
                    <a:moveTo>
                      <a:pt x="3082" y="0"/>
                    </a:moveTo>
                    <a:cubicBezTo>
                      <a:pt x="3105" y="69"/>
                      <a:pt x="3105" y="183"/>
                      <a:pt x="3059" y="274"/>
                    </a:cubicBezTo>
                    <a:cubicBezTo>
                      <a:pt x="2694" y="959"/>
                      <a:pt x="2351" y="1621"/>
                      <a:pt x="2077" y="2191"/>
                    </a:cubicBezTo>
                    <a:cubicBezTo>
                      <a:pt x="2007" y="2333"/>
                      <a:pt x="1867" y="2420"/>
                      <a:pt x="1713" y="2420"/>
                    </a:cubicBezTo>
                    <a:cubicBezTo>
                      <a:pt x="1668" y="2420"/>
                      <a:pt x="1622" y="2412"/>
                      <a:pt x="1575" y="2397"/>
                    </a:cubicBezTo>
                    <a:cubicBezTo>
                      <a:pt x="1096" y="2214"/>
                      <a:pt x="617" y="2032"/>
                      <a:pt x="114" y="1849"/>
                    </a:cubicBezTo>
                    <a:cubicBezTo>
                      <a:pt x="69" y="1849"/>
                      <a:pt x="46" y="1803"/>
                      <a:pt x="0" y="1781"/>
                    </a:cubicBezTo>
                    <a:lnTo>
                      <a:pt x="0" y="1781"/>
                    </a:lnTo>
                    <a:cubicBezTo>
                      <a:pt x="46" y="1918"/>
                      <a:pt x="114" y="2032"/>
                      <a:pt x="251" y="2077"/>
                    </a:cubicBezTo>
                    <a:cubicBezTo>
                      <a:pt x="754" y="2260"/>
                      <a:pt x="1233" y="2442"/>
                      <a:pt x="1712" y="2602"/>
                    </a:cubicBezTo>
                    <a:cubicBezTo>
                      <a:pt x="1765" y="2620"/>
                      <a:pt x="1817" y="2628"/>
                      <a:pt x="1868" y="2628"/>
                    </a:cubicBezTo>
                    <a:cubicBezTo>
                      <a:pt x="2015" y="2628"/>
                      <a:pt x="2146" y="2556"/>
                      <a:pt x="2214" y="2420"/>
                    </a:cubicBezTo>
                    <a:cubicBezTo>
                      <a:pt x="2488" y="1849"/>
                      <a:pt x="2831" y="1187"/>
                      <a:pt x="3196" y="480"/>
                    </a:cubicBezTo>
                    <a:cubicBezTo>
                      <a:pt x="3287" y="320"/>
                      <a:pt x="3219" y="114"/>
                      <a:pt x="3082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399" name="Google Shape;1399;p33"/>
              <p:cNvSpPr/>
              <p:nvPr/>
            </p:nvSpPr>
            <p:spPr>
              <a:xfrm>
                <a:off x="8215675" y="1409760"/>
                <a:ext cx="207329" cy="205298"/>
              </a:xfrm>
              <a:custGeom>
                <a:avLst/>
                <a:gdLst/>
                <a:ahLst/>
                <a:cxnLst/>
                <a:rect l="l" t="t" r="r" b="b"/>
                <a:pathLst>
                  <a:path w="5616" h="5561" extrusionOk="0">
                    <a:moveTo>
                      <a:pt x="5410" y="0"/>
                    </a:moveTo>
                    <a:lnTo>
                      <a:pt x="5410" y="0"/>
                    </a:lnTo>
                    <a:cubicBezTo>
                      <a:pt x="5433" y="92"/>
                      <a:pt x="5433" y="183"/>
                      <a:pt x="5388" y="274"/>
                    </a:cubicBezTo>
                    <a:cubicBezTo>
                      <a:pt x="5022" y="982"/>
                      <a:pt x="4543" y="1941"/>
                      <a:pt x="4224" y="2557"/>
                    </a:cubicBezTo>
                    <a:cubicBezTo>
                      <a:pt x="3790" y="3401"/>
                      <a:pt x="3356" y="4246"/>
                      <a:pt x="2900" y="5113"/>
                    </a:cubicBezTo>
                    <a:cubicBezTo>
                      <a:pt x="2829" y="5255"/>
                      <a:pt x="2690" y="5341"/>
                      <a:pt x="2546" y="5341"/>
                    </a:cubicBezTo>
                    <a:cubicBezTo>
                      <a:pt x="2504" y="5341"/>
                      <a:pt x="2461" y="5334"/>
                      <a:pt x="2420" y="5319"/>
                    </a:cubicBezTo>
                    <a:cubicBezTo>
                      <a:pt x="1781" y="5113"/>
                      <a:pt x="1005" y="4839"/>
                      <a:pt x="115" y="4543"/>
                    </a:cubicBezTo>
                    <a:cubicBezTo>
                      <a:pt x="69" y="4520"/>
                      <a:pt x="24" y="4497"/>
                      <a:pt x="1" y="4474"/>
                    </a:cubicBezTo>
                    <a:lnTo>
                      <a:pt x="1" y="4474"/>
                    </a:lnTo>
                    <a:cubicBezTo>
                      <a:pt x="24" y="4611"/>
                      <a:pt x="115" y="4725"/>
                      <a:pt x="252" y="4771"/>
                    </a:cubicBezTo>
                    <a:cubicBezTo>
                      <a:pt x="1142" y="5068"/>
                      <a:pt x="1918" y="5342"/>
                      <a:pt x="2557" y="5547"/>
                    </a:cubicBezTo>
                    <a:cubicBezTo>
                      <a:pt x="2594" y="5556"/>
                      <a:pt x="2631" y="5561"/>
                      <a:pt x="2668" y="5561"/>
                    </a:cubicBezTo>
                    <a:cubicBezTo>
                      <a:pt x="2817" y="5561"/>
                      <a:pt x="2964" y="5488"/>
                      <a:pt x="3037" y="5342"/>
                    </a:cubicBezTo>
                    <a:cubicBezTo>
                      <a:pt x="3493" y="4474"/>
                      <a:pt x="3927" y="3607"/>
                      <a:pt x="4360" y="2785"/>
                    </a:cubicBezTo>
                    <a:cubicBezTo>
                      <a:pt x="4680" y="2169"/>
                      <a:pt x="5159" y="1210"/>
                      <a:pt x="5525" y="480"/>
                    </a:cubicBezTo>
                    <a:cubicBezTo>
                      <a:pt x="5616" y="320"/>
                      <a:pt x="5570" y="115"/>
                      <a:pt x="5410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0" name="Google Shape;1400;p33"/>
              <p:cNvSpPr/>
              <p:nvPr/>
            </p:nvSpPr>
            <p:spPr>
              <a:xfrm>
                <a:off x="8065680" y="1337291"/>
                <a:ext cx="112968" cy="76715"/>
              </a:xfrm>
              <a:custGeom>
                <a:avLst/>
                <a:gdLst/>
                <a:ahLst/>
                <a:cxnLst/>
                <a:rect l="l" t="t" r="r" b="b"/>
                <a:pathLst>
                  <a:path w="3060" h="2078" extrusionOk="0">
                    <a:moveTo>
                      <a:pt x="2854" y="0"/>
                    </a:moveTo>
                    <a:lnTo>
                      <a:pt x="2854" y="0"/>
                    </a:lnTo>
                    <a:cubicBezTo>
                      <a:pt x="2877" y="92"/>
                      <a:pt x="2877" y="206"/>
                      <a:pt x="2831" y="297"/>
                    </a:cubicBezTo>
                    <a:cubicBezTo>
                      <a:pt x="2580" y="754"/>
                      <a:pt x="2329" y="1210"/>
                      <a:pt x="2101" y="1644"/>
                    </a:cubicBezTo>
                    <a:cubicBezTo>
                      <a:pt x="2028" y="1790"/>
                      <a:pt x="1896" y="1863"/>
                      <a:pt x="1753" y="1863"/>
                    </a:cubicBezTo>
                    <a:cubicBezTo>
                      <a:pt x="1717" y="1863"/>
                      <a:pt x="1681" y="1858"/>
                      <a:pt x="1644" y="1849"/>
                    </a:cubicBezTo>
                    <a:cubicBezTo>
                      <a:pt x="1097" y="1690"/>
                      <a:pt x="594" y="1530"/>
                      <a:pt x="138" y="1416"/>
                    </a:cubicBezTo>
                    <a:cubicBezTo>
                      <a:pt x="92" y="1393"/>
                      <a:pt x="47" y="1370"/>
                      <a:pt x="1" y="1324"/>
                    </a:cubicBezTo>
                    <a:lnTo>
                      <a:pt x="1" y="1324"/>
                    </a:lnTo>
                    <a:cubicBezTo>
                      <a:pt x="47" y="1461"/>
                      <a:pt x="138" y="1575"/>
                      <a:pt x="275" y="1621"/>
                    </a:cubicBezTo>
                    <a:cubicBezTo>
                      <a:pt x="731" y="1758"/>
                      <a:pt x="1234" y="1918"/>
                      <a:pt x="1781" y="2055"/>
                    </a:cubicBezTo>
                    <a:cubicBezTo>
                      <a:pt x="1823" y="2070"/>
                      <a:pt x="1865" y="2078"/>
                      <a:pt x="1906" y="2078"/>
                    </a:cubicBezTo>
                    <a:cubicBezTo>
                      <a:pt x="2043" y="2078"/>
                      <a:pt x="2167" y="1995"/>
                      <a:pt x="2238" y="1872"/>
                    </a:cubicBezTo>
                    <a:cubicBezTo>
                      <a:pt x="2466" y="1438"/>
                      <a:pt x="2717" y="982"/>
                      <a:pt x="2968" y="503"/>
                    </a:cubicBezTo>
                    <a:cubicBezTo>
                      <a:pt x="3060" y="343"/>
                      <a:pt x="3014" y="137"/>
                      <a:pt x="2854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1" name="Google Shape;1401;p33"/>
              <p:cNvSpPr/>
              <p:nvPr/>
            </p:nvSpPr>
            <p:spPr>
              <a:xfrm>
                <a:off x="8171854" y="1368450"/>
                <a:ext cx="115478" cy="78081"/>
              </a:xfrm>
              <a:custGeom>
                <a:avLst/>
                <a:gdLst/>
                <a:ahLst/>
                <a:cxnLst/>
                <a:rect l="l" t="t" r="r" b="b"/>
                <a:pathLst>
                  <a:path w="3128" h="2115" extrusionOk="0">
                    <a:moveTo>
                      <a:pt x="2945" y="1"/>
                    </a:moveTo>
                    <a:cubicBezTo>
                      <a:pt x="2945" y="92"/>
                      <a:pt x="2945" y="206"/>
                      <a:pt x="2900" y="298"/>
                    </a:cubicBezTo>
                    <a:cubicBezTo>
                      <a:pt x="2649" y="754"/>
                      <a:pt x="2398" y="1234"/>
                      <a:pt x="2169" y="1690"/>
                    </a:cubicBezTo>
                    <a:cubicBezTo>
                      <a:pt x="2099" y="1813"/>
                      <a:pt x="1961" y="1896"/>
                      <a:pt x="1818" y="1896"/>
                    </a:cubicBezTo>
                    <a:cubicBezTo>
                      <a:pt x="1775" y="1896"/>
                      <a:pt x="1732" y="1888"/>
                      <a:pt x="1690" y="1873"/>
                    </a:cubicBezTo>
                    <a:cubicBezTo>
                      <a:pt x="1142" y="1713"/>
                      <a:pt x="640" y="1553"/>
                      <a:pt x="138" y="1416"/>
                    </a:cubicBezTo>
                    <a:cubicBezTo>
                      <a:pt x="92" y="1393"/>
                      <a:pt x="47" y="1370"/>
                      <a:pt x="1" y="1325"/>
                    </a:cubicBezTo>
                    <a:lnTo>
                      <a:pt x="1" y="1325"/>
                    </a:lnTo>
                    <a:cubicBezTo>
                      <a:pt x="24" y="1462"/>
                      <a:pt x="115" y="1576"/>
                      <a:pt x="275" y="1622"/>
                    </a:cubicBezTo>
                    <a:cubicBezTo>
                      <a:pt x="754" y="1781"/>
                      <a:pt x="1279" y="1941"/>
                      <a:pt x="1827" y="2101"/>
                    </a:cubicBezTo>
                    <a:cubicBezTo>
                      <a:pt x="1864" y="2110"/>
                      <a:pt x="1902" y="2115"/>
                      <a:pt x="1940" y="2115"/>
                    </a:cubicBezTo>
                    <a:cubicBezTo>
                      <a:pt x="2089" y="2115"/>
                      <a:pt x="2234" y="2045"/>
                      <a:pt x="2306" y="1918"/>
                    </a:cubicBezTo>
                    <a:cubicBezTo>
                      <a:pt x="2535" y="1462"/>
                      <a:pt x="2786" y="982"/>
                      <a:pt x="3037" y="503"/>
                    </a:cubicBezTo>
                    <a:cubicBezTo>
                      <a:pt x="3128" y="343"/>
                      <a:pt x="3082" y="138"/>
                      <a:pt x="2945" y="1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2" name="Google Shape;1402;p33"/>
              <p:cNvSpPr/>
              <p:nvPr/>
            </p:nvSpPr>
            <p:spPr>
              <a:xfrm>
                <a:off x="7946879" y="1308643"/>
                <a:ext cx="124744" cy="74684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2023" extrusionOk="0">
                    <a:moveTo>
                      <a:pt x="3173" y="0"/>
                    </a:moveTo>
                    <a:lnTo>
                      <a:pt x="3173" y="0"/>
                    </a:lnTo>
                    <a:cubicBezTo>
                      <a:pt x="3196" y="92"/>
                      <a:pt x="3196" y="183"/>
                      <a:pt x="3150" y="274"/>
                    </a:cubicBezTo>
                    <a:cubicBezTo>
                      <a:pt x="2899" y="731"/>
                      <a:pt x="2671" y="1164"/>
                      <a:pt x="2443" y="1598"/>
                    </a:cubicBezTo>
                    <a:cubicBezTo>
                      <a:pt x="2373" y="1721"/>
                      <a:pt x="2248" y="1804"/>
                      <a:pt x="2111" y="1804"/>
                    </a:cubicBezTo>
                    <a:cubicBezTo>
                      <a:pt x="2070" y="1804"/>
                      <a:pt x="2028" y="1796"/>
                      <a:pt x="1986" y="1781"/>
                    </a:cubicBezTo>
                    <a:cubicBezTo>
                      <a:pt x="1233" y="1575"/>
                      <a:pt x="617" y="1416"/>
                      <a:pt x="138" y="1279"/>
                    </a:cubicBezTo>
                    <a:cubicBezTo>
                      <a:pt x="92" y="1279"/>
                      <a:pt x="46" y="1233"/>
                      <a:pt x="1" y="1210"/>
                    </a:cubicBezTo>
                    <a:lnTo>
                      <a:pt x="1" y="1210"/>
                    </a:lnTo>
                    <a:cubicBezTo>
                      <a:pt x="23" y="1347"/>
                      <a:pt x="115" y="1461"/>
                      <a:pt x="274" y="1507"/>
                    </a:cubicBezTo>
                    <a:cubicBezTo>
                      <a:pt x="731" y="1644"/>
                      <a:pt x="1370" y="1804"/>
                      <a:pt x="2123" y="2009"/>
                    </a:cubicBezTo>
                    <a:cubicBezTo>
                      <a:pt x="2161" y="2018"/>
                      <a:pt x="2198" y="2023"/>
                      <a:pt x="2234" y="2023"/>
                    </a:cubicBezTo>
                    <a:cubicBezTo>
                      <a:pt x="2377" y="2023"/>
                      <a:pt x="2507" y="1954"/>
                      <a:pt x="2580" y="1826"/>
                    </a:cubicBezTo>
                    <a:cubicBezTo>
                      <a:pt x="2808" y="1393"/>
                      <a:pt x="3036" y="959"/>
                      <a:pt x="3287" y="503"/>
                    </a:cubicBezTo>
                    <a:cubicBezTo>
                      <a:pt x="3379" y="320"/>
                      <a:pt x="3310" y="115"/>
                      <a:pt x="3173" y="0"/>
                    </a:cubicBez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3" name="Google Shape;1403;p33"/>
              <p:cNvSpPr/>
              <p:nvPr/>
            </p:nvSpPr>
            <p:spPr>
              <a:xfrm>
                <a:off x="8060327" y="1107701"/>
                <a:ext cx="45852" cy="27651"/>
              </a:xfrm>
              <a:custGeom>
                <a:avLst/>
                <a:gdLst/>
                <a:ahLst/>
                <a:cxnLst/>
                <a:rect l="l" t="t" r="r" b="b"/>
                <a:pathLst>
                  <a:path w="1242" h="749" extrusionOk="0">
                    <a:moveTo>
                      <a:pt x="732" y="1"/>
                    </a:moveTo>
                    <a:cubicBezTo>
                      <a:pt x="701" y="1"/>
                      <a:pt x="673" y="4"/>
                      <a:pt x="648" y="11"/>
                    </a:cubicBezTo>
                    <a:cubicBezTo>
                      <a:pt x="497" y="54"/>
                      <a:pt x="0" y="749"/>
                      <a:pt x="215" y="749"/>
                    </a:cubicBezTo>
                    <a:cubicBezTo>
                      <a:pt x="227" y="749"/>
                      <a:pt x="242" y="746"/>
                      <a:pt x="260" y="741"/>
                    </a:cubicBezTo>
                    <a:cubicBezTo>
                      <a:pt x="557" y="650"/>
                      <a:pt x="1242" y="331"/>
                      <a:pt x="1196" y="216"/>
                    </a:cubicBezTo>
                    <a:cubicBezTo>
                      <a:pt x="1157" y="100"/>
                      <a:pt x="906" y="1"/>
                      <a:pt x="732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4" name="Google Shape;1404;p33"/>
              <p:cNvSpPr/>
              <p:nvPr/>
            </p:nvSpPr>
            <p:spPr>
              <a:xfrm>
                <a:off x="8189981" y="1361362"/>
                <a:ext cx="45962" cy="27651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749" extrusionOk="0">
                    <a:moveTo>
                      <a:pt x="714" y="0"/>
                    </a:moveTo>
                    <a:cubicBezTo>
                      <a:pt x="682" y="0"/>
                      <a:pt x="653" y="3"/>
                      <a:pt x="628" y="10"/>
                    </a:cubicBezTo>
                    <a:cubicBezTo>
                      <a:pt x="477" y="53"/>
                      <a:pt x="1" y="748"/>
                      <a:pt x="198" y="748"/>
                    </a:cubicBezTo>
                    <a:cubicBezTo>
                      <a:pt x="210" y="748"/>
                      <a:pt x="224" y="746"/>
                      <a:pt x="240" y="741"/>
                    </a:cubicBezTo>
                    <a:cubicBezTo>
                      <a:pt x="560" y="649"/>
                      <a:pt x="1245" y="353"/>
                      <a:pt x="1199" y="216"/>
                    </a:cubicBezTo>
                    <a:cubicBezTo>
                      <a:pt x="1160" y="100"/>
                      <a:pt x="892" y="0"/>
                      <a:pt x="714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5" name="Google Shape;1405;p33"/>
              <p:cNvSpPr/>
              <p:nvPr/>
            </p:nvSpPr>
            <p:spPr>
              <a:xfrm>
                <a:off x="8238417" y="1040290"/>
                <a:ext cx="46405" cy="27540"/>
              </a:xfrm>
              <a:custGeom>
                <a:avLst/>
                <a:gdLst/>
                <a:ahLst/>
                <a:cxnLst/>
                <a:rect l="l" t="t" r="r" b="b"/>
                <a:pathLst>
                  <a:path w="1257" h="746" extrusionOk="0">
                    <a:moveTo>
                      <a:pt x="727" y="1"/>
                    </a:moveTo>
                    <a:cubicBezTo>
                      <a:pt x="695" y="1"/>
                      <a:pt x="665" y="4"/>
                      <a:pt x="640" y="11"/>
                    </a:cubicBezTo>
                    <a:cubicBezTo>
                      <a:pt x="487" y="55"/>
                      <a:pt x="0" y="746"/>
                      <a:pt x="218" y="746"/>
                    </a:cubicBezTo>
                    <a:cubicBezTo>
                      <a:pt x="228" y="746"/>
                      <a:pt x="239" y="744"/>
                      <a:pt x="252" y="741"/>
                    </a:cubicBezTo>
                    <a:cubicBezTo>
                      <a:pt x="572" y="650"/>
                      <a:pt x="1257" y="331"/>
                      <a:pt x="1211" y="194"/>
                    </a:cubicBezTo>
                    <a:cubicBezTo>
                      <a:pt x="1172" y="97"/>
                      <a:pt x="905" y="1"/>
                      <a:pt x="727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6" name="Google Shape;1406;p33"/>
              <p:cNvSpPr/>
              <p:nvPr/>
            </p:nvSpPr>
            <p:spPr>
              <a:xfrm>
                <a:off x="8351790" y="1291661"/>
                <a:ext cx="45962" cy="27393"/>
              </a:xfrm>
              <a:custGeom>
                <a:avLst/>
                <a:gdLst/>
                <a:ahLst/>
                <a:cxnLst/>
                <a:rect l="l" t="t" r="r" b="b"/>
                <a:pathLst>
                  <a:path w="1245" h="742" extrusionOk="0">
                    <a:moveTo>
                      <a:pt x="683" y="0"/>
                    </a:moveTo>
                    <a:cubicBezTo>
                      <a:pt x="663" y="0"/>
                      <a:pt x="644" y="2"/>
                      <a:pt x="628" y="4"/>
                    </a:cubicBezTo>
                    <a:cubicBezTo>
                      <a:pt x="477" y="47"/>
                      <a:pt x="0" y="742"/>
                      <a:pt x="198" y="742"/>
                    </a:cubicBezTo>
                    <a:cubicBezTo>
                      <a:pt x="209" y="742"/>
                      <a:pt x="223" y="739"/>
                      <a:pt x="240" y="734"/>
                    </a:cubicBezTo>
                    <a:cubicBezTo>
                      <a:pt x="559" y="643"/>
                      <a:pt x="1244" y="346"/>
                      <a:pt x="1198" y="209"/>
                    </a:cubicBezTo>
                    <a:cubicBezTo>
                      <a:pt x="1158" y="86"/>
                      <a:pt x="860" y="0"/>
                      <a:pt x="683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7" name="Google Shape;1407;p33"/>
              <p:cNvSpPr/>
              <p:nvPr/>
            </p:nvSpPr>
            <p:spPr>
              <a:xfrm>
                <a:off x="8032491" y="1424786"/>
                <a:ext cx="46738" cy="27430"/>
              </a:xfrm>
              <a:custGeom>
                <a:avLst/>
                <a:gdLst/>
                <a:ahLst/>
                <a:cxnLst/>
                <a:rect l="l" t="t" r="r" b="b"/>
                <a:pathLst>
                  <a:path w="1266" h="743" extrusionOk="0">
                    <a:moveTo>
                      <a:pt x="704" y="1"/>
                    </a:moveTo>
                    <a:cubicBezTo>
                      <a:pt x="684" y="1"/>
                      <a:pt x="665" y="2"/>
                      <a:pt x="649" y="4"/>
                    </a:cubicBezTo>
                    <a:cubicBezTo>
                      <a:pt x="498" y="47"/>
                      <a:pt x="1" y="742"/>
                      <a:pt x="215" y="742"/>
                    </a:cubicBezTo>
                    <a:cubicBezTo>
                      <a:pt x="228" y="742"/>
                      <a:pt x="243" y="740"/>
                      <a:pt x="261" y="735"/>
                    </a:cubicBezTo>
                    <a:cubicBezTo>
                      <a:pt x="580" y="643"/>
                      <a:pt x="1265" y="347"/>
                      <a:pt x="1219" y="210"/>
                    </a:cubicBezTo>
                    <a:cubicBezTo>
                      <a:pt x="1179" y="87"/>
                      <a:pt x="881" y="1"/>
                      <a:pt x="704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8" name="Google Shape;1408;p33"/>
              <p:cNvSpPr/>
              <p:nvPr/>
            </p:nvSpPr>
            <p:spPr>
              <a:xfrm>
                <a:off x="7972168" y="1189068"/>
                <a:ext cx="154241" cy="102557"/>
              </a:xfrm>
              <a:custGeom>
                <a:avLst/>
                <a:gdLst/>
                <a:ahLst/>
                <a:cxnLst/>
                <a:rect l="l" t="t" r="r" b="b"/>
                <a:pathLst>
                  <a:path w="4178" h="2778" extrusionOk="0">
                    <a:moveTo>
                      <a:pt x="1851" y="216"/>
                    </a:moveTo>
                    <a:cubicBezTo>
                      <a:pt x="2330" y="216"/>
                      <a:pt x="2988" y="384"/>
                      <a:pt x="3242" y="432"/>
                    </a:cubicBezTo>
                    <a:cubicBezTo>
                      <a:pt x="3515" y="500"/>
                      <a:pt x="3789" y="569"/>
                      <a:pt x="3926" y="843"/>
                    </a:cubicBezTo>
                    <a:cubicBezTo>
                      <a:pt x="4040" y="1094"/>
                      <a:pt x="3858" y="1299"/>
                      <a:pt x="3721" y="1550"/>
                    </a:cubicBezTo>
                    <a:cubicBezTo>
                      <a:pt x="3515" y="1916"/>
                      <a:pt x="3424" y="2418"/>
                      <a:pt x="3059" y="2577"/>
                    </a:cubicBezTo>
                    <a:cubicBezTo>
                      <a:pt x="2991" y="2614"/>
                      <a:pt x="2917" y="2629"/>
                      <a:pt x="2837" y="2629"/>
                    </a:cubicBezTo>
                    <a:cubicBezTo>
                      <a:pt x="2571" y="2629"/>
                      <a:pt x="2247" y="2460"/>
                      <a:pt x="1895" y="2372"/>
                    </a:cubicBezTo>
                    <a:cubicBezTo>
                      <a:pt x="1689" y="2304"/>
                      <a:pt x="1461" y="2258"/>
                      <a:pt x="1256" y="2212"/>
                    </a:cubicBezTo>
                    <a:cubicBezTo>
                      <a:pt x="92" y="1916"/>
                      <a:pt x="1073" y="1094"/>
                      <a:pt x="1370" y="341"/>
                    </a:cubicBezTo>
                    <a:cubicBezTo>
                      <a:pt x="1461" y="249"/>
                      <a:pt x="1638" y="216"/>
                      <a:pt x="1851" y="216"/>
                    </a:cubicBezTo>
                    <a:close/>
                    <a:moveTo>
                      <a:pt x="1694" y="1"/>
                    </a:moveTo>
                    <a:cubicBezTo>
                      <a:pt x="1538" y="1"/>
                      <a:pt x="1397" y="51"/>
                      <a:pt x="1256" y="204"/>
                    </a:cubicBezTo>
                    <a:cubicBezTo>
                      <a:pt x="1256" y="226"/>
                      <a:pt x="1256" y="226"/>
                      <a:pt x="1256" y="226"/>
                    </a:cubicBezTo>
                    <a:cubicBezTo>
                      <a:pt x="1233" y="249"/>
                      <a:pt x="1233" y="249"/>
                      <a:pt x="1233" y="249"/>
                    </a:cubicBezTo>
                    <a:cubicBezTo>
                      <a:pt x="982" y="751"/>
                      <a:pt x="0" y="1893"/>
                      <a:pt x="845" y="2281"/>
                    </a:cubicBezTo>
                    <a:cubicBezTo>
                      <a:pt x="1324" y="2486"/>
                      <a:pt x="1940" y="2555"/>
                      <a:pt x="2420" y="2692"/>
                    </a:cubicBezTo>
                    <a:cubicBezTo>
                      <a:pt x="2613" y="2735"/>
                      <a:pt x="2772" y="2778"/>
                      <a:pt x="2913" y="2778"/>
                    </a:cubicBezTo>
                    <a:cubicBezTo>
                      <a:pt x="3072" y="2778"/>
                      <a:pt x="3211" y="2724"/>
                      <a:pt x="3356" y="2555"/>
                    </a:cubicBezTo>
                    <a:cubicBezTo>
                      <a:pt x="3538" y="2326"/>
                      <a:pt x="3652" y="2007"/>
                      <a:pt x="3789" y="1756"/>
                    </a:cubicBezTo>
                    <a:cubicBezTo>
                      <a:pt x="3903" y="1550"/>
                      <a:pt x="4132" y="1276"/>
                      <a:pt x="4155" y="1025"/>
                    </a:cubicBezTo>
                    <a:cubicBezTo>
                      <a:pt x="4177" y="797"/>
                      <a:pt x="4063" y="614"/>
                      <a:pt x="3858" y="500"/>
                    </a:cubicBezTo>
                    <a:cubicBezTo>
                      <a:pt x="3401" y="226"/>
                      <a:pt x="2694" y="204"/>
                      <a:pt x="2192" y="90"/>
                    </a:cubicBezTo>
                    <a:cubicBezTo>
                      <a:pt x="2003" y="45"/>
                      <a:pt x="1842" y="1"/>
                      <a:pt x="169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09" name="Google Shape;1409;p33"/>
              <p:cNvSpPr/>
              <p:nvPr/>
            </p:nvSpPr>
            <p:spPr>
              <a:xfrm>
                <a:off x="8112048" y="1218380"/>
                <a:ext cx="123895" cy="102594"/>
              </a:xfrm>
              <a:custGeom>
                <a:avLst/>
                <a:gdLst/>
                <a:ahLst/>
                <a:cxnLst/>
                <a:rect l="l" t="t" r="r" b="b"/>
                <a:pathLst>
                  <a:path w="3356" h="2779" extrusionOk="0">
                    <a:moveTo>
                      <a:pt x="1556" y="230"/>
                    </a:moveTo>
                    <a:cubicBezTo>
                      <a:pt x="1963" y="230"/>
                      <a:pt x="2505" y="487"/>
                      <a:pt x="2899" y="597"/>
                    </a:cubicBezTo>
                    <a:cubicBezTo>
                      <a:pt x="3356" y="825"/>
                      <a:pt x="2785" y="1601"/>
                      <a:pt x="2648" y="1852"/>
                    </a:cubicBezTo>
                    <a:cubicBezTo>
                      <a:pt x="2471" y="2206"/>
                      <a:pt x="2358" y="2561"/>
                      <a:pt x="1810" y="2561"/>
                    </a:cubicBezTo>
                    <a:cubicBezTo>
                      <a:pt x="1793" y="2561"/>
                      <a:pt x="1776" y="2560"/>
                      <a:pt x="1758" y="2560"/>
                    </a:cubicBezTo>
                    <a:cubicBezTo>
                      <a:pt x="1575" y="2537"/>
                      <a:pt x="1324" y="2423"/>
                      <a:pt x="1164" y="2377"/>
                    </a:cubicBezTo>
                    <a:cubicBezTo>
                      <a:pt x="731" y="2263"/>
                      <a:pt x="343" y="2240"/>
                      <a:pt x="229" y="1989"/>
                    </a:cubicBezTo>
                    <a:cubicBezTo>
                      <a:pt x="114" y="1624"/>
                      <a:pt x="434" y="1327"/>
                      <a:pt x="639" y="939"/>
                    </a:cubicBezTo>
                    <a:cubicBezTo>
                      <a:pt x="845" y="574"/>
                      <a:pt x="936" y="231"/>
                      <a:pt x="1507" y="231"/>
                    </a:cubicBezTo>
                    <a:cubicBezTo>
                      <a:pt x="1523" y="230"/>
                      <a:pt x="1540" y="230"/>
                      <a:pt x="1556" y="230"/>
                    </a:cubicBezTo>
                    <a:close/>
                    <a:moveTo>
                      <a:pt x="1285" y="1"/>
                    </a:moveTo>
                    <a:cubicBezTo>
                      <a:pt x="1030" y="1"/>
                      <a:pt x="902" y="135"/>
                      <a:pt x="754" y="368"/>
                    </a:cubicBezTo>
                    <a:cubicBezTo>
                      <a:pt x="594" y="642"/>
                      <a:pt x="434" y="939"/>
                      <a:pt x="297" y="1236"/>
                    </a:cubicBezTo>
                    <a:cubicBezTo>
                      <a:pt x="206" y="1395"/>
                      <a:pt x="46" y="1601"/>
                      <a:pt x="23" y="1806"/>
                    </a:cubicBezTo>
                    <a:cubicBezTo>
                      <a:pt x="0" y="2057"/>
                      <a:pt x="137" y="2240"/>
                      <a:pt x="388" y="2354"/>
                    </a:cubicBezTo>
                    <a:cubicBezTo>
                      <a:pt x="799" y="2537"/>
                      <a:pt x="1438" y="2719"/>
                      <a:pt x="1895" y="2765"/>
                    </a:cubicBezTo>
                    <a:cubicBezTo>
                      <a:pt x="1949" y="2774"/>
                      <a:pt x="1998" y="2778"/>
                      <a:pt x="2044" y="2778"/>
                    </a:cubicBezTo>
                    <a:cubicBezTo>
                      <a:pt x="2231" y="2778"/>
                      <a:pt x="2360" y="2702"/>
                      <a:pt x="2488" y="2537"/>
                    </a:cubicBezTo>
                    <a:cubicBezTo>
                      <a:pt x="2694" y="2286"/>
                      <a:pt x="2831" y="1920"/>
                      <a:pt x="2968" y="1647"/>
                    </a:cubicBezTo>
                    <a:cubicBezTo>
                      <a:pt x="3082" y="1464"/>
                      <a:pt x="3219" y="1258"/>
                      <a:pt x="3264" y="1053"/>
                    </a:cubicBezTo>
                    <a:cubicBezTo>
                      <a:pt x="3333" y="779"/>
                      <a:pt x="3219" y="551"/>
                      <a:pt x="2968" y="437"/>
                    </a:cubicBezTo>
                    <a:cubicBezTo>
                      <a:pt x="2945" y="437"/>
                      <a:pt x="2945" y="414"/>
                      <a:pt x="2945" y="414"/>
                    </a:cubicBezTo>
                    <a:lnTo>
                      <a:pt x="2922" y="414"/>
                    </a:lnTo>
                    <a:cubicBezTo>
                      <a:pt x="2420" y="277"/>
                      <a:pt x="1872" y="49"/>
                      <a:pt x="1347" y="3"/>
                    </a:cubicBezTo>
                    <a:cubicBezTo>
                      <a:pt x="1326" y="1"/>
                      <a:pt x="1305" y="1"/>
                      <a:pt x="128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0" name="Google Shape;1410;p33"/>
              <p:cNvSpPr/>
              <p:nvPr/>
            </p:nvSpPr>
            <p:spPr>
              <a:xfrm>
                <a:off x="8218223" y="1246954"/>
                <a:ext cx="141579" cy="105547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2859" extrusionOk="0">
                    <a:moveTo>
                      <a:pt x="1637" y="267"/>
                    </a:moveTo>
                    <a:cubicBezTo>
                      <a:pt x="1799" y="267"/>
                      <a:pt x="1940" y="326"/>
                      <a:pt x="2169" y="393"/>
                    </a:cubicBezTo>
                    <a:cubicBezTo>
                      <a:pt x="2351" y="439"/>
                      <a:pt x="2648" y="462"/>
                      <a:pt x="2808" y="576"/>
                    </a:cubicBezTo>
                    <a:cubicBezTo>
                      <a:pt x="3356" y="964"/>
                      <a:pt x="3059" y="1329"/>
                      <a:pt x="2853" y="1694"/>
                    </a:cubicBezTo>
                    <a:cubicBezTo>
                      <a:pt x="2762" y="1877"/>
                      <a:pt x="2671" y="2174"/>
                      <a:pt x="2511" y="2333"/>
                    </a:cubicBezTo>
                    <a:cubicBezTo>
                      <a:pt x="2331" y="2513"/>
                      <a:pt x="2101" y="2578"/>
                      <a:pt x="1851" y="2578"/>
                    </a:cubicBezTo>
                    <a:cubicBezTo>
                      <a:pt x="1372" y="2578"/>
                      <a:pt x="824" y="2339"/>
                      <a:pt x="434" y="2219"/>
                    </a:cubicBezTo>
                    <a:cubicBezTo>
                      <a:pt x="0" y="1991"/>
                      <a:pt x="502" y="1283"/>
                      <a:pt x="617" y="1055"/>
                    </a:cubicBezTo>
                    <a:cubicBezTo>
                      <a:pt x="822" y="690"/>
                      <a:pt x="868" y="553"/>
                      <a:pt x="1233" y="370"/>
                    </a:cubicBezTo>
                    <a:cubicBezTo>
                      <a:pt x="1402" y="295"/>
                      <a:pt x="1524" y="267"/>
                      <a:pt x="1637" y="267"/>
                    </a:cubicBezTo>
                    <a:close/>
                    <a:moveTo>
                      <a:pt x="1329" y="1"/>
                    </a:moveTo>
                    <a:cubicBezTo>
                      <a:pt x="1131" y="1"/>
                      <a:pt x="1008" y="76"/>
                      <a:pt x="868" y="256"/>
                    </a:cubicBezTo>
                    <a:cubicBezTo>
                      <a:pt x="662" y="507"/>
                      <a:pt x="525" y="873"/>
                      <a:pt x="366" y="1146"/>
                    </a:cubicBezTo>
                    <a:cubicBezTo>
                      <a:pt x="274" y="1352"/>
                      <a:pt x="69" y="1580"/>
                      <a:pt x="46" y="1808"/>
                    </a:cubicBezTo>
                    <a:cubicBezTo>
                      <a:pt x="0" y="2082"/>
                      <a:pt x="160" y="2265"/>
                      <a:pt x="388" y="2379"/>
                    </a:cubicBezTo>
                    <a:lnTo>
                      <a:pt x="411" y="2379"/>
                    </a:lnTo>
                    <a:cubicBezTo>
                      <a:pt x="913" y="2539"/>
                      <a:pt x="1530" y="2835"/>
                      <a:pt x="2077" y="2858"/>
                    </a:cubicBezTo>
                    <a:cubicBezTo>
                      <a:pt x="2443" y="2858"/>
                      <a:pt x="2557" y="2607"/>
                      <a:pt x="2717" y="2288"/>
                    </a:cubicBezTo>
                    <a:cubicBezTo>
                      <a:pt x="2990" y="1786"/>
                      <a:pt x="3835" y="827"/>
                      <a:pt x="3013" y="439"/>
                    </a:cubicBezTo>
                    <a:cubicBezTo>
                      <a:pt x="2580" y="256"/>
                      <a:pt x="1895" y="51"/>
                      <a:pt x="1415" y="5"/>
                    </a:cubicBezTo>
                    <a:cubicBezTo>
                      <a:pt x="1385" y="2"/>
                      <a:pt x="1356" y="1"/>
                      <a:pt x="132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1" name="Google Shape;1411;p33"/>
              <p:cNvSpPr/>
              <p:nvPr/>
            </p:nvSpPr>
            <p:spPr>
              <a:xfrm>
                <a:off x="8326908" y="1278297"/>
                <a:ext cx="166904" cy="114149"/>
              </a:xfrm>
              <a:custGeom>
                <a:avLst/>
                <a:gdLst/>
                <a:ahLst/>
                <a:cxnLst/>
                <a:rect l="l" t="t" r="r" b="b"/>
                <a:pathLst>
                  <a:path w="4521" h="3092" extrusionOk="0">
                    <a:moveTo>
                      <a:pt x="1393" y="184"/>
                    </a:moveTo>
                    <a:cubicBezTo>
                      <a:pt x="1666" y="184"/>
                      <a:pt x="2007" y="329"/>
                      <a:pt x="2375" y="434"/>
                    </a:cubicBezTo>
                    <a:cubicBezTo>
                      <a:pt x="2626" y="526"/>
                      <a:pt x="2900" y="594"/>
                      <a:pt x="3151" y="685"/>
                    </a:cubicBezTo>
                    <a:cubicBezTo>
                      <a:pt x="3539" y="800"/>
                      <a:pt x="4064" y="937"/>
                      <a:pt x="3744" y="1507"/>
                    </a:cubicBezTo>
                    <a:cubicBezTo>
                      <a:pt x="3721" y="1576"/>
                      <a:pt x="3676" y="1667"/>
                      <a:pt x="3630" y="1758"/>
                    </a:cubicBezTo>
                    <a:cubicBezTo>
                      <a:pt x="3539" y="2078"/>
                      <a:pt x="3288" y="2443"/>
                      <a:pt x="3128" y="2763"/>
                    </a:cubicBezTo>
                    <a:cubicBezTo>
                      <a:pt x="3064" y="2869"/>
                      <a:pt x="2930" y="2911"/>
                      <a:pt x="2757" y="2911"/>
                    </a:cubicBezTo>
                    <a:cubicBezTo>
                      <a:pt x="2190" y="2911"/>
                      <a:pt x="1206" y="2462"/>
                      <a:pt x="891" y="2375"/>
                    </a:cubicBezTo>
                    <a:cubicBezTo>
                      <a:pt x="617" y="2283"/>
                      <a:pt x="343" y="2329"/>
                      <a:pt x="252" y="2055"/>
                    </a:cubicBezTo>
                    <a:cubicBezTo>
                      <a:pt x="138" y="1781"/>
                      <a:pt x="343" y="1530"/>
                      <a:pt x="480" y="1279"/>
                    </a:cubicBezTo>
                    <a:cubicBezTo>
                      <a:pt x="686" y="914"/>
                      <a:pt x="982" y="343"/>
                      <a:pt x="1165" y="229"/>
                    </a:cubicBezTo>
                    <a:cubicBezTo>
                      <a:pt x="1234" y="197"/>
                      <a:pt x="1310" y="184"/>
                      <a:pt x="1393" y="184"/>
                    </a:cubicBezTo>
                    <a:close/>
                    <a:moveTo>
                      <a:pt x="1298" y="0"/>
                    </a:moveTo>
                    <a:cubicBezTo>
                      <a:pt x="1143" y="0"/>
                      <a:pt x="1013" y="57"/>
                      <a:pt x="868" y="229"/>
                    </a:cubicBezTo>
                    <a:cubicBezTo>
                      <a:pt x="686" y="457"/>
                      <a:pt x="549" y="800"/>
                      <a:pt x="412" y="1073"/>
                    </a:cubicBezTo>
                    <a:cubicBezTo>
                      <a:pt x="298" y="1279"/>
                      <a:pt x="92" y="1530"/>
                      <a:pt x="46" y="1781"/>
                    </a:cubicBezTo>
                    <a:cubicBezTo>
                      <a:pt x="1" y="2078"/>
                      <a:pt x="115" y="2238"/>
                      <a:pt x="366" y="2397"/>
                    </a:cubicBezTo>
                    <a:cubicBezTo>
                      <a:pt x="868" y="2671"/>
                      <a:pt x="1599" y="2763"/>
                      <a:pt x="2124" y="2922"/>
                    </a:cubicBezTo>
                    <a:cubicBezTo>
                      <a:pt x="2381" y="2999"/>
                      <a:pt x="2594" y="3091"/>
                      <a:pt x="2789" y="3091"/>
                    </a:cubicBezTo>
                    <a:cubicBezTo>
                      <a:pt x="2940" y="3091"/>
                      <a:pt x="3080" y="3036"/>
                      <a:pt x="3219" y="2877"/>
                    </a:cubicBezTo>
                    <a:cubicBezTo>
                      <a:pt x="3219" y="2877"/>
                      <a:pt x="3242" y="2854"/>
                      <a:pt x="3242" y="2854"/>
                    </a:cubicBezTo>
                    <a:cubicBezTo>
                      <a:pt x="3242" y="2854"/>
                      <a:pt x="3242" y="2831"/>
                      <a:pt x="3265" y="2831"/>
                    </a:cubicBezTo>
                    <a:cubicBezTo>
                      <a:pt x="3539" y="2283"/>
                      <a:pt x="4520" y="1119"/>
                      <a:pt x="3676" y="663"/>
                    </a:cubicBezTo>
                    <a:cubicBezTo>
                      <a:pt x="3128" y="343"/>
                      <a:pt x="2306" y="229"/>
                      <a:pt x="1690" y="69"/>
                    </a:cubicBezTo>
                    <a:cubicBezTo>
                      <a:pt x="1536" y="31"/>
                      <a:pt x="1410" y="0"/>
                      <a:pt x="12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2" name="Google Shape;1412;p33"/>
              <p:cNvSpPr/>
              <p:nvPr/>
            </p:nvSpPr>
            <p:spPr>
              <a:xfrm>
                <a:off x="8164286" y="1121545"/>
                <a:ext cx="126442" cy="101782"/>
              </a:xfrm>
              <a:custGeom>
                <a:avLst/>
                <a:gdLst/>
                <a:ahLst/>
                <a:cxnLst/>
                <a:rect l="l" t="t" r="r" b="b"/>
                <a:pathLst>
                  <a:path w="3425" h="2757" extrusionOk="0">
                    <a:moveTo>
                      <a:pt x="1530" y="207"/>
                    </a:moveTo>
                    <a:cubicBezTo>
                      <a:pt x="1712" y="207"/>
                      <a:pt x="1963" y="321"/>
                      <a:pt x="2123" y="366"/>
                    </a:cubicBezTo>
                    <a:cubicBezTo>
                      <a:pt x="2283" y="389"/>
                      <a:pt x="2603" y="412"/>
                      <a:pt x="2740" y="503"/>
                    </a:cubicBezTo>
                    <a:cubicBezTo>
                      <a:pt x="3424" y="983"/>
                      <a:pt x="2625" y="1964"/>
                      <a:pt x="2352" y="2421"/>
                    </a:cubicBezTo>
                    <a:cubicBezTo>
                      <a:pt x="2274" y="2521"/>
                      <a:pt x="2151" y="2556"/>
                      <a:pt x="2009" y="2556"/>
                    </a:cubicBezTo>
                    <a:cubicBezTo>
                      <a:pt x="1731" y="2556"/>
                      <a:pt x="1384" y="2420"/>
                      <a:pt x="1187" y="2375"/>
                    </a:cubicBezTo>
                    <a:cubicBezTo>
                      <a:pt x="777" y="2261"/>
                      <a:pt x="662" y="2329"/>
                      <a:pt x="480" y="1896"/>
                    </a:cubicBezTo>
                    <a:cubicBezTo>
                      <a:pt x="297" y="1690"/>
                      <a:pt x="274" y="1508"/>
                      <a:pt x="457" y="1325"/>
                    </a:cubicBezTo>
                    <a:cubicBezTo>
                      <a:pt x="525" y="1188"/>
                      <a:pt x="594" y="1051"/>
                      <a:pt x="685" y="914"/>
                    </a:cubicBezTo>
                    <a:cubicBezTo>
                      <a:pt x="868" y="572"/>
                      <a:pt x="982" y="207"/>
                      <a:pt x="1530" y="207"/>
                    </a:cubicBezTo>
                    <a:close/>
                    <a:moveTo>
                      <a:pt x="1289" y="1"/>
                    </a:moveTo>
                    <a:cubicBezTo>
                      <a:pt x="1128" y="1"/>
                      <a:pt x="990" y="58"/>
                      <a:pt x="845" y="229"/>
                    </a:cubicBezTo>
                    <a:cubicBezTo>
                      <a:pt x="571" y="572"/>
                      <a:pt x="229" y="1234"/>
                      <a:pt x="92" y="1645"/>
                    </a:cubicBezTo>
                    <a:cubicBezTo>
                      <a:pt x="0" y="1873"/>
                      <a:pt x="23" y="2101"/>
                      <a:pt x="229" y="2284"/>
                    </a:cubicBezTo>
                    <a:cubicBezTo>
                      <a:pt x="594" y="2558"/>
                      <a:pt x="1279" y="2580"/>
                      <a:pt x="1712" y="2695"/>
                    </a:cubicBezTo>
                    <a:cubicBezTo>
                      <a:pt x="1840" y="2731"/>
                      <a:pt x="1957" y="2757"/>
                      <a:pt x="2064" y="2757"/>
                    </a:cubicBezTo>
                    <a:cubicBezTo>
                      <a:pt x="2226" y="2757"/>
                      <a:pt x="2365" y="2699"/>
                      <a:pt x="2488" y="2535"/>
                    </a:cubicBezTo>
                    <a:lnTo>
                      <a:pt x="2511" y="2535"/>
                    </a:lnTo>
                    <a:cubicBezTo>
                      <a:pt x="2511" y="2512"/>
                      <a:pt x="2511" y="2512"/>
                      <a:pt x="2511" y="2512"/>
                    </a:cubicBezTo>
                    <a:cubicBezTo>
                      <a:pt x="2762" y="2055"/>
                      <a:pt x="3196" y="1530"/>
                      <a:pt x="3310" y="1028"/>
                    </a:cubicBezTo>
                    <a:cubicBezTo>
                      <a:pt x="3379" y="800"/>
                      <a:pt x="3310" y="595"/>
                      <a:pt x="3128" y="458"/>
                    </a:cubicBezTo>
                    <a:cubicBezTo>
                      <a:pt x="2762" y="207"/>
                      <a:pt x="2100" y="161"/>
                      <a:pt x="1690" y="70"/>
                    </a:cubicBezTo>
                    <a:cubicBezTo>
                      <a:pt x="1536" y="31"/>
                      <a:pt x="1406" y="1"/>
                      <a:pt x="128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3" name="Google Shape;1413;p33"/>
              <p:cNvSpPr/>
              <p:nvPr/>
            </p:nvSpPr>
            <p:spPr>
              <a:xfrm>
                <a:off x="8272159" y="1149270"/>
                <a:ext cx="125593" cy="104218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23" extrusionOk="0">
                    <a:moveTo>
                      <a:pt x="1424" y="232"/>
                    </a:moveTo>
                    <a:cubicBezTo>
                      <a:pt x="1888" y="232"/>
                      <a:pt x="2582" y="398"/>
                      <a:pt x="2762" y="528"/>
                    </a:cubicBezTo>
                    <a:cubicBezTo>
                      <a:pt x="3355" y="962"/>
                      <a:pt x="3059" y="1282"/>
                      <a:pt x="2853" y="1647"/>
                    </a:cubicBezTo>
                    <a:cubicBezTo>
                      <a:pt x="2625" y="2058"/>
                      <a:pt x="2579" y="2263"/>
                      <a:pt x="2146" y="2446"/>
                    </a:cubicBezTo>
                    <a:cubicBezTo>
                      <a:pt x="1973" y="2513"/>
                      <a:pt x="1848" y="2540"/>
                      <a:pt x="1733" y="2540"/>
                    </a:cubicBezTo>
                    <a:cubicBezTo>
                      <a:pt x="1575" y="2540"/>
                      <a:pt x="1435" y="2489"/>
                      <a:pt x="1210" y="2423"/>
                    </a:cubicBezTo>
                    <a:cubicBezTo>
                      <a:pt x="776" y="2309"/>
                      <a:pt x="662" y="2354"/>
                      <a:pt x="479" y="1921"/>
                    </a:cubicBezTo>
                    <a:cubicBezTo>
                      <a:pt x="297" y="1464"/>
                      <a:pt x="411" y="1419"/>
                      <a:pt x="616" y="1031"/>
                    </a:cubicBezTo>
                    <a:cubicBezTo>
                      <a:pt x="753" y="779"/>
                      <a:pt x="890" y="551"/>
                      <a:pt x="1027" y="323"/>
                    </a:cubicBezTo>
                    <a:cubicBezTo>
                      <a:pt x="1092" y="258"/>
                      <a:pt x="1240" y="232"/>
                      <a:pt x="1424" y="232"/>
                    </a:cubicBezTo>
                    <a:close/>
                    <a:moveTo>
                      <a:pt x="1334" y="0"/>
                    </a:moveTo>
                    <a:cubicBezTo>
                      <a:pt x="1179" y="0"/>
                      <a:pt x="1035" y="53"/>
                      <a:pt x="890" y="209"/>
                    </a:cubicBezTo>
                    <a:cubicBezTo>
                      <a:pt x="867" y="209"/>
                      <a:pt x="867" y="209"/>
                      <a:pt x="867" y="232"/>
                    </a:cubicBezTo>
                    <a:cubicBezTo>
                      <a:pt x="616" y="688"/>
                      <a:pt x="183" y="1236"/>
                      <a:pt x="46" y="1738"/>
                    </a:cubicBezTo>
                    <a:cubicBezTo>
                      <a:pt x="0" y="1944"/>
                      <a:pt x="46" y="2172"/>
                      <a:pt x="251" y="2309"/>
                    </a:cubicBezTo>
                    <a:cubicBezTo>
                      <a:pt x="411" y="2423"/>
                      <a:pt x="662" y="2446"/>
                      <a:pt x="845" y="2514"/>
                    </a:cubicBezTo>
                    <a:cubicBezTo>
                      <a:pt x="1164" y="2605"/>
                      <a:pt x="1507" y="2720"/>
                      <a:pt x="1849" y="2788"/>
                    </a:cubicBezTo>
                    <a:cubicBezTo>
                      <a:pt x="1935" y="2810"/>
                      <a:pt x="2014" y="2822"/>
                      <a:pt x="2089" y="2822"/>
                    </a:cubicBezTo>
                    <a:cubicBezTo>
                      <a:pt x="2252" y="2822"/>
                      <a:pt x="2393" y="2762"/>
                      <a:pt x="2534" y="2605"/>
                    </a:cubicBezTo>
                    <a:cubicBezTo>
                      <a:pt x="2830" y="2217"/>
                      <a:pt x="3173" y="1601"/>
                      <a:pt x="3310" y="1168"/>
                    </a:cubicBezTo>
                    <a:cubicBezTo>
                      <a:pt x="3401" y="939"/>
                      <a:pt x="3401" y="734"/>
                      <a:pt x="3241" y="551"/>
                    </a:cubicBezTo>
                    <a:cubicBezTo>
                      <a:pt x="2945" y="254"/>
                      <a:pt x="2260" y="209"/>
                      <a:pt x="1872" y="118"/>
                    </a:cubicBezTo>
                    <a:cubicBezTo>
                      <a:pt x="1673" y="59"/>
                      <a:pt x="1498" y="0"/>
                      <a:pt x="133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4" name="Google Shape;1414;p33"/>
              <p:cNvSpPr/>
              <p:nvPr/>
            </p:nvSpPr>
            <p:spPr>
              <a:xfrm>
                <a:off x="8021895" y="1093119"/>
                <a:ext cx="157601" cy="102372"/>
              </a:xfrm>
              <a:custGeom>
                <a:avLst/>
                <a:gdLst/>
                <a:ahLst/>
                <a:cxnLst/>
                <a:rect l="l" t="t" r="r" b="b"/>
                <a:pathLst>
                  <a:path w="4269" h="2773" extrusionOk="0">
                    <a:moveTo>
                      <a:pt x="1914" y="211"/>
                    </a:moveTo>
                    <a:cubicBezTo>
                      <a:pt x="2412" y="211"/>
                      <a:pt x="3096" y="387"/>
                      <a:pt x="3333" y="497"/>
                    </a:cubicBezTo>
                    <a:cubicBezTo>
                      <a:pt x="3606" y="497"/>
                      <a:pt x="3926" y="520"/>
                      <a:pt x="3994" y="817"/>
                    </a:cubicBezTo>
                    <a:cubicBezTo>
                      <a:pt x="4040" y="1022"/>
                      <a:pt x="3949" y="1205"/>
                      <a:pt x="3812" y="1524"/>
                    </a:cubicBezTo>
                    <a:cubicBezTo>
                      <a:pt x="3652" y="1912"/>
                      <a:pt x="3469" y="2300"/>
                      <a:pt x="3127" y="2506"/>
                    </a:cubicBezTo>
                    <a:cubicBezTo>
                      <a:pt x="3044" y="2551"/>
                      <a:pt x="2952" y="2569"/>
                      <a:pt x="2852" y="2569"/>
                    </a:cubicBezTo>
                    <a:cubicBezTo>
                      <a:pt x="2596" y="2569"/>
                      <a:pt x="2291" y="2451"/>
                      <a:pt x="1963" y="2369"/>
                    </a:cubicBezTo>
                    <a:cubicBezTo>
                      <a:pt x="1758" y="2323"/>
                      <a:pt x="1506" y="2255"/>
                      <a:pt x="1301" y="2209"/>
                    </a:cubicBezTo>
                    <a:cubicBezTo>
                      <a:pt x="137" y="1981"/>
                      <a:pt x="1096" y="931"/>
                      <a:pt x="1415" y="338"/>
                    </a:cubicBezTo>
                    <a:cubicBezTo>
                      <a:pt x="1507" y="246"/>
                      <a:pt x="1692" y="211"/>
                      <a:pt x="1914" y="211"/>
                    </a:cubicBezTo>
                    <a:close/>
                    <a:moveTo>
                      <a:pt x="1772" y="0"/>
                    </a:moveTo>
                    <a:cubicBezTo>
                      <a:pt x="1613" y="0"/>
                      <a:pt x="1469" y="54"/>
                      <a:pt x="1324" y="223"/>
                    </a:cubicBezTo>
                    <a:lnTo>
                      <a:pt x="1301" y="223"/>
                    </a:lnTo>
                    <a:cubicBezTo>
                      <a:pt x="1301" y="246"/>
                      <a:pt x="1278" y="246"/>
                      <a:pt x="1278" y="246"/>
                    </a:cubicBezTo>
                    <a:cubicBezTo>
                      <a:pt x="1027" y="748"/>
                      <a:pt x="0" y="1912"/>
                      <a:pt x="867" y="2300"/>
                    </a:cubicBezTo>
                    <a:cubicBezTo>
                      <a:pt x="1347" y="2506"/>
                      <a:pt x="1986" y="2574"/>
                      <a:pt x="2488" y="2689"/>
                    </a:cubicBezTo>
                    <a:cubicBezTo>
                      <a:pt x="2666" y="2730"/>
                      <a:pt x="2825" y="2772"/>
                      <a:pt x="2969" y="2772"/>
                    </a:cubicBezTo>
                    <a:cubicBezTo>
                      <a:pt x="3139" y="2772"/>
                      <a:pt x="3288" y="2714"/>
                      <a:pt x="3424" y="2529"/>
                    </a:cubicBezTo>
                    <a:cubicBezTo>
                      <a:pt x="3606" y="2323"/>
                      <a:pt x="3743" y="2004"/>
                      <a:pt x="3880" y="1730"/>
                    </a:cubicBezTo>
                    <a:cubicBezTo>
                      <a:pt x="3994" y="1524"/>
                      <a:pt x="4200" y="1273"/>
                      <a:pt x="4246" y="1022"/>
                    </a:cubicBezTo>
                    <a:cubicBezTo>
                      <a:pt x="4268" y="771"/>
                      <a:pt x="4154" y="589"/>
                      <a:pt x="3949" y="474"/>
                    </a:cubicBezTo>
                    <a:cubicBezTo>
                      <a:pt x="3469" y="223"/>
                      <a:pt x="2762" y="201"/>
                      <a:pt x="2237" y="86"/>
                    </a:cubicBezTo>
                    <a:cubicBezTo>
                      <a:pt x="2065" y="43"/>
                      <a:pt x="1913" y="0"/>
                      <a:pt x="1772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5" name="Google Shape;1415;p33"/>
              <p:cNvSpPr/>
              <p:nvPr/>
            </p:nvSpPr>
            <p:spPr>
              <a:xfrm>
                <a:off x="8380844" y="1178878"/>
                <a:ext cx="163508" cy="112635"/>
              </a:xfrm>
              <a:custGeom>
                <a:avLst/>
                <a:gdLst/>
                <a:ahLst/>
                <a:cxnLst/>
                <a:rect l="l" t="t" r="r" b="b"/>
                <a:pathLst>
                  <a:path w="4429" h="3051" extrusionOk="0">
                    <a:moveTo>
                      <a:pt x="1671" y="266"/>
                    </a:moveTo>
                    <a:cubicBezTo>
                      <a:pt x="2142" y="266"/>
                      <a:pt x="2666" y="450"/>
                      <a:pt x="3014" y="617"/>
                    </a:cubicBezTo>
                    <a:cubicBezTo>
                      <a:pt x="3424" y="662"/>
                      <a:pt x="3630" y="936"/>
                      <a:pt x="3653" y="1438"/>
                    </a:cubicBezTo>
                    <a:cubicBezTo>
                      <a:pt x="3607" y="1530"/>
                      <a:pt x="3561" y="1621"/>
                      <a:pt x="3516" y="1689"/>
                    </a:cubicBezTo>
                    <a:cubicBezTo>
                      <a:pt x="3424" y="2032"/>
                      <a:pt x="3173" y="2397"/>
                      <a:pt x="3014" y="2717"/>
                    </a:cubicBezTo>
                    <a:cubicBezTo>
                      <a:pt x="2932" y="2803"/>
                      <a:pt x="2799" y="2837"/>
                      <a:pt x="2637" y="2837"/>
                    </a:cubicBezTo>
                    <a:cubicBezTo>
                      <a:pt x="2114" y="2837"/>
                      <a:pt x="1296" y="2484"/>
                      <a:pt x="982" y="2397"/>
                    </a:cubicBezTo>
                    <a:cubicBezTo>
                      <a:pt x="868" y="2374"/>
                      <a:pt x="731" y="2328"/>
                      <a:pt x="617" y="2306"/>
                    </a:cubicBezTo>
                    <a:cubicBezTo>
                      <a:pt x="275" y="1940"/>
                      <a:pt x="229" y="1598"/>
                      <a:pt x="480" y="1279"/>
                    </a:cubicBezTo>
                    <a:cubicBezTo>
                      <a:pt x="548" y="1073"/>
                      <a:pt x="731" y="685"/>
                      <a:pt x="891" y="548"/>
                    </a:cubicBezTo>
                    <a:cubicBezTo>
                      <a:pt x="1087" y="342"/>
                      <a:pt x="1368" y="266"/>
                      <a:pt x="1671" y="266"/>
                    </a:cubicBezTo>
                    <a:close/>
                    <a:moveTo>
                      <a:pt x="1328" y="0"/>
                    </a:moveTo>
                    <a:cubicBezTo>
                      <a:pt x="1148" y="0"/>
                      <a:pt x="1014" y="57"/>
                      <a:pt x="868" y="251"/>
                    </a:cubicBezTo>
                    <a:cubicBezTo>
                      <a:pt x="640" y="502"/>
                      <a:pt x="503" y="890"/>
                      <a:pt x="343" y="1187"/>
                    </a:cubicBezTo>
                    <a:cubicBezTo>
                      <a:pt x="252" y="1393"/>
                      <a:pt x="46" y="1621"/>
                      <a:pt x="23" y="1872"/>
                    </a:cubicBezTo>
                    <a:cubicBezTo>
                      <a:pt x="1" y="2146"/>
                      <a:pt x="160" y="2283"/>
                      <a:pt x="366" y="2397"/>
                    </a:cubicBezTo>
                    <a:cubicBezTo>
                      <a:pt x="868" y="2694"/>
                      <a:pt x="1621" y="2762"/>
                      <a:pt x="2192" y="2945"/>
                    </a:cubicBezTo>
                    <a:cubicBezTo>
                      <a:pt x="2381" y="3000"/>
                      <a:pt x="2537" y="3050"/>
                      <a:pt x="2682" y="3050"/>
                    </a:cubicBezTo>
                    <a:cubicBezTo>
                      <a:pt x="2835" y="3050"/>
                      <a:pt x="2975" y="2995"/>
                      <a:pt x="3128" y="2831"/>
                    </a:cubicBezTo>
                    <a:lnTo>
                      <a:pt x="3150" y="2831"/>
                    </a:lnTo>
                    <a:cubicBezTo>
                      <a:pt x="3150" y="2808"/>
                      <a:pt x="3150" y="2808"/>
                      <a:pt x="3150" y="2808"/>
                    </a:cubicBezTo>
                    <a:cubicBezTo>
                      <a:pt x="3150" y="2808"/>
                      <a:pt x="3150" y="2808"/>
                      <a:pt x="3150" y="2785"/>
                    </a:cubicBezTo>
                    <a:cubicBezTo>
                      <a:pt x="3424" y="2260"/>
                      <a:pt x="4429" y="1027"/>
                      <a:pt x="3584" y="617"/>
                    </a:cubicBezTo>
                    <a:cubicBezTo>
                      <a:pt x="3014" y="343"/>
                      <a:pt x="2192" y="160"/>
                      <a:pt x="1576" y="23"/>
                    </a:cubicBezTo>
                    <a:cubicBezTo>
                      <a:pt x="1483" y="10"/>
                      <a:pt x="1402" y="0"/>
                      <a:pt x="132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6" name="Google Shape;1416;p33"/>
              <p:cNvSpPr/>
              <p:nvPr/>
            </p:nvSpPr>
            <p:spPr>
              <a:xfrm>
                <a:off x="8434781" y="1079053"/>
                <a:ext cx="144975" cy="111491"/>
              </a:xfrm>
              <a:custGeom>
                <a:avLst/>
                <a:gdLst/>
                <a:ahLst/>
                <a:cxnLst/>
                <a:rect l="l" t="t" r="r" b="b"/>
                <a:pathLst>
                  <a:path w="3927" h="3020" extrusionOk="0">
                    <a:moveTo>
                      <a:pt x="1689" y="275"/>
                    </a:moveTo>
                    <a:cubicBezTo>
                      <a:pt x="1918" y="275"/>
                      <a:pt x="2114" y="355"/>
                      <a:pt x="2397" y="445"/>
                    </a:cubicBezTo>
                    <a:cubicBezTo>
                      <a:pt x="2625" y="513"/>
                      <a:pt x="3013" y="536"/>
                      <a:pt x="3196" y="673"/>
                    </a:cubicBezTo>
                    <a:cubicBezTo>
                      <a:pt x="3926" y="1175"/>
                      <a:pt x="3196" y="2111"/>
                      <a:pt x="2899" y="2681"/>
                    </a:cubicBezTo>
                    <a:cubicBezTo>
                      <a:pt x="2811" y="2783"/>
                      <a:pt x="2678" y="2820"/>
                      <a:pt x="2524" y="2820"/>
                    </a:cubicBezTo>
                    <a:cubicBezTo>
                      <a:pt x="2158" y="2820"/>
                      <a:pt x="1679" y="2609"/>
                      <a:pt x="1438" y="2545"/>
                    </a:cubicBezTo>
                    <a:cubicBezTo>
                      <a:pt x="1210" y="2476"/>
                      <a:pt x="822" y="2453"/>
                      <a:pt x="662" y="2316"/>
                    </a:cubicBezTo>
                    <a:cubicBezTo>
                      <a:pt x="46" y="1860"/>
                      <a:pt x="366" y="1517"/>
                      <a:pt x="594" y="1129"/>
                    </a:cubicBezTo>
                    <a:cubicBezTo>
                      <a:pt x="799" y="741"/>
                      <a:pt x="845" y="536"/>
                      <a:pt x="1279" y="353"/>
                    </a:cubicBezTo>
                    <a:cubicBezTo>
                      <a:pt x="1437" y="298"/>
                      <a:pt x="1568" y="275"/>
                      <a:pt x="1689" y="275"/>
                    </a:cubicBezTo>
                    <a:close/>
                    <a:moveTo>
                      <a:pt x="1339" y="0"/>
                    </a:moveTo>
                    <a:cubicBezTo>
                      <a:pt x="1165" y="0"/>
                      <a:pt x="1033" y="65"/>
                      <a:pt x="891" y="239"/>
                    </a:cubicBezTo>
                    <a:cubicBezTo>
                      <a:pt x="594" y="604"/>
                      <a:pt x="229" y="1266"/>
                      <a:pt x="92" y="1723"/>
                    </a:cubicBezTo>
                    <a:cubicBezTo>
                      <a:pt x="0" y="1951"/>
                      <a:pt x="23" y="2179"/>
                      <a:pt x="229" y="2339"/>
                    </a:cubicBezTo>
                    <a:cubicBezTo>
                      <a:pt x="617" y="2659"/>
                      <a:pt x="1438" y="2727"/>
                      <a:pt x="1918" y="2864"/>
                    </a:cubicBezTo>
                    <a:cubicBezTo>
                      <a:pt x="2153" y="2938"/>
                      <a:pt x="2362" y="3020"/>
                      <a:pt x="2555" y="3020"/>
                    </a:cubicBezTo>
                    <a:cubicBezTo>
                      <a:pt x="2717" y="3020"/>
                      <a:pt x="2867" y="2962"/>
                      <a:pt x="3013" y="2796"/>
                    </a:cubicBezTo>
                    <a:cubicBezTo>
                      <a:pt x="3036" y="2796"/>
                      <a:pt x="3036" y="2773"/>
                      <a:pt x="3059" y="2750"/>
                    </a:cubicBezTo>
                    <a:cubicBezTo>
                      <a:pt x="3287" y="2271"/>
                      <a:pt x="3721" y="1700"/>
                      <a:pt x="3789" y="1175"/>
                    </a:cubicBezTo>
                    <a:cubicBezTo>
                      <a:pt x="3835" y="901"/>
                      <a:pt x="3721" y="696"/>
                      <a:pt x="3470" y="582"/>
                    </a:cubicBezTo>
                    <a:cubicBezTo>
                      <a:pt x="2945" y="308"/>
                      <a:pt x="2169" y="148"/>
                      <a:pt x="1598" y="34"/>
                    </a:cubicBezTo>
                    <a:cubicBezTo>
                      <a:pt x="1501" y="13"/>
                      <a:pt x="1416" y="0"/>
                      <a:pt x="133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7" name="Google Shape;1417;p33"/>
              <p:cNvSpPr/>
              <p:nvPr/>
            </p:nvSpPr>
            <p:spPr>
              <a:xfrm>
                <a:off x="8218223" y="1023899"/>
                <a:ext cx="124744" cy="101671"/>
              </a:xfrm>
              <a:custGeom>
                <a:avLst/>
                <a:gdLst/>
                <a:ahLst/>
                <a:cxnLst/>
                <a:rect l="l" t="t" r="r" b="b"/>
                <a:pathLst>
                  <a:path w="3379" h="2754" extrusionOk="0">
                    <a:moveTo>
                      <a:pt x="1649" y="254"/>
                    </a:moveTo>
                    <a:cubicBezTo>
                      <a:pt x="1836" y="254"/>
                      <a:pt x="2003" y="309"/>
                      <a:pt x="2237" y="364"/>
                    </a:cubicBezTo>
                    <a:cubicBezTo>
                      <a:pt x="2625" y="455"/>
                      <a:pt x="3173" y="478"/>
                      <a:pt x="3082" y="1140"/>
                    </a:cubicBezTo>
                    <a:cubicBezTo>
                      <a:pt x="3036" y="1322"/>
                      <a:pt x="2853" y="1528"/>
                      <a:pt x="2762" y="1688"/>
                    </a:cubicBezTo>
                    <a:cubicBezTo>
                      <a:pt x="2625" y="1939"/>
                      <a:pt x="2488" y="2167"/>
                      <a:pt x="2374" y="2418"/>
                    </a:cubicBezTo>
                    <a:cubicBezTo>
                      <a:pt x="2286" y="2513"/>
                      <a:pt x="2151" y="2547"/>
                      <a:pt x="1998" y="2547"/>
                    </a:cubicBezTo>
                    <a:cubicBezTo>
                      <a:pt x="1675" y="2547"/>
                      <a:pt x="1274" y="2396"/>
                      <a:pt x="1073" y="2349"/>
                    </a:cubicBezTo>
                    <a:cubicBezTo>
                      <a:pt x="708" y="2258"/>
                      <a:pt x="160" y="2235"/>
                      <a:pt x="320" y="1551"/>
                    </a:cubicBezTo>
                    <a:cubicBezTo>
                      <a:pt x="343" y="1391"/>
                      <a:pt x="548" y="1140"/>
                      <a:pt x="617" y="1003"/>
                    </a:cubicBezTo>
                    <a:cubicBezTo>
                      <a:pt x="822" y="660"/>
                      <a:pt x="845" y="501"/>
                      <a:pt x="1233" y="341"/>
                    </a:cubicBezTo>
                    <a:cubicBezTo>
                      <a:pt x="1396" y="277"/>
                      <a:pt x="1527" y="254"/>
                      <a:pt x="1649" y="254"/>
                    </a:cubicBezTo>
                    <a:close/>
                    <a:moveTo>
                      <a:pt x="1297" y="1"/>
                    </a:moveTo>
                    <a:cubicBezTo>
                      <a:pt x="1128" y="1"/>
                      <a:pt x="991" y="60"/>
                      <a:pt x="845" y="250"/>
                    </a:cubicBezTo>
                    <a:cubicBezTo>
                      <a:pt x="571" y="615"/>
                      <a:pt x="229" y="1208"/>
                      <a:pt x="69" y="1642"/>
                    </a:cubicBezTo>
                    <a:cubicBezTo>
                      <a:pt x="0" y="1870"/>
                      <a:pt x="0" y="2098"/>
                      <a:pt x="229" y="2281"/>
                    </a:cubicBezTo>
                    <a:cubicBezTo>
                      <a:pt x="548" y="2555"/>
                      <a:pt x="1301" y="2601"/>
                      <a:pt x="1712" y="2692"/>
                    </a:cubicBezTo>
                    <a:cubicBezTo>
                      <a:pt x="1840" y="2728"/>
                      <a:pt x="1957" y="2754"/>
                      <a:pt x="2066" y="2754"/>
                    </a:cubicBezTo>
                    <a:cubicBezTo>
                      <a:pt x="2229" y="2754"/>
                      <a:pt x="2374" y="2696"/>
                      <a:pt x="2511" y="2532"/>
                    </a:cubicBezTo>
                    <a:cubicBezTo>
                      <a:pt x="2511" y="2509"/>
                      <a:pt x="2511" y="2509"/>
                      <a:pt x="2511" y="2509"/>
                    </a:cubicBezTo>
                    <a:cubicBezTo>
                      <a:pt x="2762" y="2053"/>
                      <a:pt x="3127" y="1573"/>
                      <a:pt x="3310" y="1094"/>
                    </a:cubicBezTo>
                    <a:cubicBezTo>
                      <a:pt x="3378" y="843"/>
                      <a:pt x="3356" y="615"/>
                      <a:pt x="3150" y="455"/>
                    </a:cubicBezTo>
                    <a:cubicBezTo>
                      <a:pt x="2785" y="158"/>
                      <a:pt x="2055" y="135"/>
                      <a:pt x="1621" y="44"/>
                    </a:cubicBezTo>
                    <a:cubicBezTo>
                      <a:pt x="1498" y="19"/>
                      <a:pt x="1392" y="1"/>
                      <a:pt x="129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8" name="Google Shape;1418;p33"/>
              <p:cNvSpPr/>
              <p:nvPr/>
            </p:nvSpPr>
            <p:spPr>
              <a:xfrm>
                <a:off x="8074134" y="996912"/>
                <a:ext cx="159299" cy="101892"/>
              </a:xfrm>
              <a:custGeom>
                <a:avLst/>
                <a:gdLst/>
                <a:ahLst/>
                <a:cxnLst/>
                <a:rect l="l" t="t" r="r" b="b"/>
                <a:pathLst>
                  <a:path w="4315" h="2760" extrusionOk="0">
                    <a:moveTo>
                      <a:pt x="1876" y="218"/>
                    </a:moveTo>
                    <a:cubicBezTo>
                      <a:pt x="2363" y="218"/>
                      <a:pt x="3110" y="428"/>
                      <a:pt x="3378" y="478"/>
                    </a:cubicBezTo>
                    <a:cubicBezTo>
                      <a:pt x="3652" y="524"/>
                      <a:pt x="3995" y="524"/>
                      <a:pt x="4086" y="752"/>
                    </a:cubicBezTo>
                    <a:cubicBezTo>
                      <a:pt x="4154" y="935"/>
                      <a:pt x="3972" y="1254"/>
                      <a:pt x="3858" y="1483"/>
                    </a:cubicBezTo>
                    <a:cubicBezTo>
                      <a:pt x="3629" y="1848"/>
                      <a:pt x="3515" y="2327"/>
                      <a:pt x="3150" y="2487"/>
                    </a:cubicBezTo>
                    <a:cubicBezTo>
                      <a:pt x="3083" y="2520"/>
                      <a:pt x="2995" y="2534"/>
                      <a:pt x="2892" y="2534"/>
                    </a:cubicBezTo>
                    <a:cubicBezTo>
                      <a:pt x="2643" y="2534"/>
                      <a:pt x="2309" y="2454"/>
                      <a:pt x="1986" y="2373"/>
                    </a:cubicBezTo>
                    <a:cubicBezTo>
                      <a:pt x="1781" y="2327"/>
                      <a:pt x="1529" y="2282"/>
                      <a:pt x="1324" y="2236"/>
                    </a:cubicBezTo>
                    <a:cubicBezTo>
                      <a:pt x="776" y="2076"/>
                      <a:pt x="685" y="1848"/>
                      <a:pt x="776" y="1551"/>
                    </a:cubicBezTo>
                    <a:cubicBezTo>
                      <a:pt x="890" y="1209"/>
                      <a:pt x="1187" y="798"/>
                      <a:pt x="1484" y="319"/>
                    </a:cubicBezTo>
                    <a:cubicBezTo>
                      <a:pt x="1557" y="246"/>
                      <a:pt x="1699" y="218"/>
                      <a:pt x="1876" y="218"/>
                    </a:cubicBezTo>
                    <a:close/>
                    <a:moveTo>
                      <a:pt x="1832" y="1"/>
                    </a:moveTo>
                    <a:cubicBezTo>
                      <a:pt x="1664" y="1"/>
                      <a:pt x="1509" y="53"/>
                      <a:pt x="1347" y="227"/>
                    </a:cubicBezTo>
                    <a:cubicBezTo>
                      <a:pt x="1347" y="227"/>
                      <a:pt x="1347" y="227"/>
                      <a:pt x="1347" y="250"/>
                    </a:cubicBezTo>
                    <a:cubicBezTo>
                      <a:pt x="1050" y="729"/>
                      <a:pt x="0" y="1916"/>
                      <a:pt x="890" y="2304"/>
                    </a:cubicBezTo>
                    <a:cubicBezTo>
                      <a:pt x="1370" y="2533"/>
                      <a:pt x="2009" y="2555"/>
                      <a:pt x="2534" y="2692"/>
                    </a:cubicBezTo>
                    <a:cubicBezTo>
                      <a:pt x="2710" y="2723"/>
                      <a:pt x="2862" y="2759"/>
                      <a:pt x="3000" y="2759"/>
                    </a:cubicBezTo>
                    <a:cubicBezTo>
                      <a:pt x="3166" y="2759"/>
                      <a:pt x="3310" y="2707"/>
                      <a:pt x="3447" y="2533"/>
                    </a:cubicBezTo>
                    <a:cubicBezTo>
                      <a:pt x="3652" y="2304"/>
                      <a:pt x="3766" y="1962"/>
                      <a:pt x="3926" y="1711"/>
                    </a:cubicBezTo>
                    <a:cubicBezTo>
                      <a:pt x="4040" y="1483"/>
                      <a:pt x="4246" y="1232"/>
                      <a:pt x="4269" y="981"/>
                    </a:cubicBezTo>
                    <a:cubicBezTo>
                      <a:pt x="4314" y="752"/>
                      <a:pt x="4177" y="570"/>
                      <a:pt x="3972" y="456"/>
                    </a:cubicBezTo>
                    <a:cubicBezTo>
                      <a:pt x="3515" y="204"/>
                      <a:pt x="2808" y="182"/>
                      <a:pt x="2283" y="68"/>
                    </a:cubicBezTo>
                    <a:cubicBezTo>
                      <a:pt x="2117" y="36"/>
                      <a:pt x="1970" y="1"/>
                      <a:pt x="1832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19" name="Google Shape;1419;p33"/>
              <p:cNvSpPr/>
              <p:nvPr/>
            </p:nvSpPr>
            <p:spPr>
              <a:xfrm>
                <a:off x="8326908" y="1050221"/>
                <a:ext cx="125593" cy="104255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24" extrusionOk="0">
                    <a:moveTo>
                      <a:pt x="1658" y="262"/>
                    </a:moveTo>
                    <a:cubicBezTo>
                      <a:pt x="1853" y="262"/>
                      <a:pt x="2029" y="333"/>
                      <a:pt x="2283" y="404"/>
                    </a:cubicBezTo>
                    <a:cubicBezTo>
                      <a:pt x="2671" y="495"/>
                      <a:pt x="3196" y="518"/>
                      <a:pt x="3082" y="1203"/>
                    </a:cubicBezTo>
                    <a:cubicBezTo>
                      <a:pt x="3059" y="1363"/>
                      <a:pt x="2877" y="1591"/>
                      <a:pt x="2785" y="1728"/>
                    </a:cubicBezTo>
                    <a:cubicBezTo>
                      <a:pt x="2649" y="1979"/>
                      <a:pt x="2512" y="2253"/>
                      <a:pt x="2375" y="2504"/>
                    </a:cubicBezTo>
                    <a:cubicBezTo>
                      <a:pt x="2298" y="2595"/>
                      <a:pt x="2173" y="2628"/>
                      <a:pt x="2029" y="2628"/>
                    </a:cubicBezTo>
                    <a:cubicBezTo>
                      <a:pt x="1704" y="2628"/>
                      <a:pt x="1279" y="2460"/>
                      <a:pt x="1074" y="2413"/>
                    </a:cubicBezTo>
                    <a:cubicBezTo>
                      <a:pt x="708" y="2298"/>
                      <a:pt x="161" y="2276"/>
                      <a:pt x="320" y="1591"/>
                    </a:cubicBezTo>
                    <a:cubicBezTo>
                      <a:pt x="343" y="1431"/>
                      <a:pt x="549" y="1157"/>
                      <a:pt x="640" y="1020"/>
                    </a:cubicBezTo>
                    <a:cubicBezTo>
                      <a:pt x="822" y="655"/>
                      <a:pt x="868" y="495"/>
                      <a:pt x="1256" y="358"/>
                    </a:cubicBezTo>
                    <a:cubicBezTo>
                      <a:pt x="1412" y="289"/>
                      <a:pt x="1539" y="262"/>
                      <a:pt x="1658" y="262"/>
                    </a:cubicBezTo>
                    <a:close/>
                    <a:moveTo>
                      <a:pt x="1307" y="1"/>
                    </a:moveTo>
                    <a:cubicBezTo>
                      <a:pt x="1147" y="1"/>
                      <a:pt x="1008" y="63"/>
                      <a:pt x="868" y="244"/>
                    </a:cubicBezTo>
                    <a:cubicBezTo>
                      <a:pt x="571" y="609"/>
                      <a:pt x="229" y="1226"/>
                      <a:pt x="69" y="1682"/>
                    </a:cubicBezTo>
                    <a:cubicBezTo>
                      <a:pt x="1" y="1910"/>
                      <a:pt x="1" y="2139"/>
                      <a:pt x="206" y="2321"/>
                    </a:cubicBezTo>
                    <a:cubicBezTo>
                      <a:pt x="549" y="2595"/>
                      <a:pt x="1302" y="2641"/>
                      <a:pt x="1713" y="2755"/>
                    </a:cubicBezTo>
                    <a:cubicBezTo>
                      <a:pt x="1847" y="2793"/>
                      <a:pt x="1970" y="2824"/>
                      <a:pt x="2084" y="2824"/>
                    </a:cubicBezTo>
                    <a:cubicBezTo>
                      <a:pt x="2240" y="2824"/>
                      <a:pt x="2380" y="2767"/>
                      <a:pt x="2512" y="2595"/>
                    </a:cubicBezTo>
                    <a:cubicBezTo>
                      <a:pt x="2512" y="2595"/>
                      <a:pt x="2534" y="2595"/>
                      <a:pt x="2534" y="2572"/>
                    </a:cubicBezTo>
                    <a:cubicBezTo>
                      <a:pt x="2785" y="2116"/>
                      <a:pt x="3151" y="1636"/>
                      <a:pt x="3310" y="1134"/>
                    </a:cubicBezTo>
                    <a:cubicBezTo>
                      <a:pt x="3402" y="906"/>
                      <a:pt x="3379" y="655"/>
                      <a:pt x="3174" y="495"/>
                    </a:cubicBezTo>
                    <a:cubicBezTo>
                      <a:pt x="2808" y="198"/>
                      <a:pt x="2101" y="176"/>
                      <a:pt x="1644" y="62"/>
                    </a:cubicBezTo>
                    <a:cubicBezTo>
                      <a:pt x="1520" y="26"/>
                      <a:pt x="1409" y="1"/>
                      <a:pt x="130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0" name="Google Shape;1420;p33"/>
              <p:cNvSpPr/>
              <p:nvPr/>
            </p:nvSpPr>
            <p:spPr>
              <a:xfrm>
                <a:off x="8101083" y="1443060"/>
                <a:ext cx="140766" cy="130134"/>
              </a:xfrm>
              <a:custGeom>
                <a:avLst/>
                <a:gdLst/>
                <a:ahLst/>
                <a:cxnLst/>
                <a:rect l="l" t="t" r="r" b="b"/>
                <a:pathLst>
                  <a:path w="3813" h="3525" extrusionOk="0">
                    <a:moveTo>
                      <a:pt x="1687" y="216"/>
                    </a:moveTo>
                    <a:cubicBezTo>
                      <a:pt x="1862" y="216"/>
                      <a:pt x="2055" y="250"/>
                      <a:pt x="2169" y="263"/>
                    </a:cubicBezTo>
                    <a:cubicBezTo>
                      <a:pt x="2306" y="308"/>
                      <a:pt x="2466" y="377"/>
                      <a:pt x="2626" y="422"/>
                    </a:cubicBezTo>
                    <a:cubicBezTo>
                      <a:pt x="2740" y="445"/>
                      <a:pt x="3014" y="468"/>
                      <a:pt x="3105" y="559"/>
                    </a:cubicBezTo>
                    <a:cubicBezTo>
                      <a:pt x="3516" y="765"/>
                      <a:pt x="3584" y="902"/>
                      <a:pt x="3402" y="1290"/>
                    </a:cubicBezTo>
                    <a:cubicBezTo>
                      <a:pt x="3379" y="1358"/>
                      <a:pt x="3333" y="1449"/>
                      <a:pt x="3287" y="1518"/>
                    </a:cubicBezTo>
                    <a:cubicBezTo>
                      <a:pt x="3196" y="1815"/>
                      <a:pt x="2991" y="2134"/>
                      <a:pt x="2831" y="2408"/>
                    </a:cubicBezTo>
                    <a:cubicBezTo>
                      <a:pt x="2694" y="2705"/>
                      <a:pt x="2557" y="3161"/>
                      <a:pt x="2237" y="3298"/>
                    </a:cubicBezTo>
                    <a:cubicBezTo>
                      <a:pt x="2172" y="3322"/>
                      <a:pt x="2105" y="3332"/>
                      <a:pt x="2038" y="3332"/>
                    </a:cubicBezTo>
                    <a:cubicBezTo>
                      <a:pt x="1778" y="3332"/>
                      <a:pt x="1510" y="3183"/>
                      <a:pt x="1256" y="3093"/>
                    </a:cubicBezTo>
                    <a:cubicBezTo>
                      <a:pt x="799" y="2933"/>
                      <a:pt x="297" y="2705"/>
                      <a:pt x="411" y="2111"/>
                    </a:cubicBezTo>
                    <a:cubicBezTo>
                      <a:pt x="457" y="1837"/>
                      <a:pt x="708" y="1541"/>
                      <a:pt x="822" y="1290"/>
                    </a:cubicBezTo>
                    <a:cubicBezTo>
                      <a:pt x="1005" y="970"/>
                      <a:pt x="1165" y="628"/>
                      <a:pt x="1347" y="308"/>
                    </a:cubicBezTo>
                    <a:cubicBezTo>
                      <a:pt x="1418" y="237"/>
                      <a:pt x="1547" y="216"/>
                      <a:pt x="1687" y="216"/>
                    </a:cubicBezTo>
                    <a:close/>
                    <a:moveTo>
                      <a:pt x="1675" y="0"/>
                    </a:moveTo>
                    <a:cubicBezTo>
                      <a:pt x="1515" y="0"/>
                      <a:pt x="1363" y="55"/>
                      <a:pt x="1210" y="217"/>
                    </a:cubicBezTo>
                    <a:lnTo>
                      <a:pt x="1188" y="217"/>
                    </a:lnTo>
                    <a:cubicBezTo>
                      <a:pt x="1188" y="240"/>
                      <a:pt x="1188" y="240"/>
                      <a:pt x="1188" y="240"/>
                    </a:cubicBezTo>
                    <a:cubicBezTo>
                      <a:pt x="868" y="856"/>
                      <a:pt x="526" y="1449"/>
                      <a:pt x="229" y="2066"/>
                    </a:cubicBezTo>
                    <a:cubicBezTo>
                      <a:pt x="115" y="2340"/>
                      <a:pt x="1" y="2614"/>
                      <a:pt x="252" y="2865"/>
                    </a:cubicBezTo>
                    <a:cubicBezTo>
                      <a:pt x="571" y="3184"/>
                      <a:pt x="1347" y="3298"/>
                      <a:pt x="1781" y="3435"/>
                    </a:cubicBezTo>
                    <a:cubicBezTo>
                      <a:pt x="1916" y="3487"/>
                      <a:pt x="2041" y="3525"/>
                      <a:pt x="2159" y="3525"/>
                    </a:cubicBezTo>
                    <a:cubicBezTo>
                      <a:pt x="2301" y="3525"/>
                      <a:pt x="2433" y="3470"/>
                      <a:pt x="2557" y="3321"/>
                    </a:cubicBezTo>
                    <a:cubicBezTo>
                      <a:pt x="2945" y="2842"/>
                      <a:pt x="3196" y="2089"/>
                      <a:pt x="3470" y="1541"/>
                    </a:cubicBezTo>
                    <a:cubicBezTo>
                      <a:pt x="3630" y="1267"/>
                      <a:pt x="3812" y="970"/>
                      <a:pt x="3630" y="673"/>
                    </a:cubicBezTo>
                    <a:cubicBezTo>
                      <a:pt x="3402" y="331"/>
                      <a:pt x="2671" y="263"/>
                      <a:pt x="2329" y="148"/>
                    </a:cubicBezTo>
                    <a:cubicBezTo>
                      <a:pt x="2088" y="85"/>
                      <a:pt x="1875" y="0"/>
                      <a:pt x="167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1" name="Google Shape;1421;p33"/>
              <p:cNvSpPr/>
              <p:nvPr/>
            </p:nvSpPr>
            <p:spPr>
              <a:xfrm>
                <a:off x="7886224" y="1378897"/>
                <a:ext cx="138219" cy="119428"/>
              </a:xfrm>
              <a:custGeom>
                <a:avLst/>
                <a:gdLst/>
                <a:ahLst/>
                <a:cxnLst/>
                <a:rect l="l" t="t" r="r" b="b"/>
                <a:pathLst>
                  <a:path w="3744" h="3235" extrusionOk="0">
                    <a:moveTo>
                      <a:pt x="1491" y="201"/>
                    </a:moveTo>
                    <a:cubicBezTo>
                      <a:pt x="1959" y="201"/>
                      <a:pt x="2630" y="441"/>
                      <a:pt x="2876" y="540"/>
                    </a:cubicBezTo>
                    <a:cubicBezTo>
                      <a:pt x="3515" y="836"/>
                      <a:pt x="3424" y="1316"/>
                      <a:pt x="3150" y="1818"/>
                    </a:cubicBezTo>
                    <a:cubicBezTo>
                      <a:pt x="3013" y="2092"/>
                      <a:pt x="2899" y="2457"/>
                      <a:pt x="2694" y="2708"/>
                    </a:cubicBezTo>
                    <a:cubicBezTo>
                      <a:pt x="2525" y="2937"/>
                      <a:pt x="2388" y="3020"/>
                      <a:pt x="2225" y="3020"/>
                    </a:cubicBezTo>
                    <a:cubicBezTo>
                      <a:pt x="2080" y="3020"/>
                      <a:pt x="1915" y="2954"/>
                      <a:pt x="1689" y="2868"/>
                    </a:cubicBezTo>
                    <a:cubicBezTo>
                      <a:pt x="1415" y="2777"/>
                      <a:pt x="913" y="2685"/>
                      <a:pt x="685" y="2480"/>
                    </a:cubicBezTo>
                    <a:cubicBezTo>
                      <a:pt x="0" y="1909"/>
                      <a:pt x="776" y="928"/>
                      <a:pt x="1073" y="334"/>
                    </a:cubicBezTo>
                    <a:cubicBezTo>
                      <a:pt x="1156" y="238"/>
                      <a:pt x="1308" y="201"/>
                      <a:pt x="1491" y="201"/>
                    </a:cubicBezTo>
                    <a:close/>
                    <a:moveTo>
                      <a:pt x="1384" y="0"/>
                    </a:moveTo>
                    <a:cubicBezTo>
                      <a:pt x="1234" y="0"/>
                      <a:pt x="1099" y="56"/>
                      <a:pt x="959" y="220"/>
                    </a:cubicBezTo>
                    <a:cubicBezTo>
                      <a:pt x="959" y="243"/>
                      <a:pt x="959" y="243"/>
                      <a:pt x="936" y="243"/>
                    </a:cubicBezTo>
                    <a:cubicBezTo>
                      <a:pt x="936" y="243"/>
                      <a:pt x="936" y="266"/>
                      <a:pt x="936" y="266"/>
                    </a:cubicBezTo>
                    <a:cubicBezTo>
                      <a:pt x="685" y="768"/>
                      <a:pt x="274" y="1361"/>
                      <a:pt x="137" y="1886"/>
                    </a:cubicBezTo>
                    <a:cubicBezTo>
                      <a:pt x="69" y="2183"/>
                      <a:pt x="137" y="2389"/>
                      <a:pt x="411" y="2548"/>
                    </a:cubicBezTo>
                    <a:cubicBezTo>
                      <a:pt x="662" y="2708"/>
                      <a:pt x="1004" y="2799"/>
                      <a:pt x="1278" y="2891"/>
                    </a:cubicBezTo>
                    <a:cubicBezTo>
                      <a:pt x="1562" y="3000"/>
                      <a:pt x="1930" y="3235"/>
                      <a:pt x="2241" y="3235"/>
                    </a:cubicBezTo>
                    <a:cubicBezTo>
                      <a:pt x="2255" y="3235"/>
                      <a:pt x="2269" y="3234"/>
                      <a:pt x="2283" y="3233"/>
                    </a:cubicBezTo>
                    <a:cubicBezTo>
                      <a:pt x="2625" y="3233"/>
                      <a:pt x="2716" y="3050"/>
                      <a:pt x="2853" y="2777"/>
                    </a:cubicBezTo>
                    <a:cubicBezTo>
                      <a:pt x="3127" y="2274"/>
                      <a:pt x="3561" y="1681"/>
                      <a:pt x="3675" y="1133"/>
                    </a:cubicBezTo>
                    <a:cubicBezTo>
                      <a:pt x="3743" y="882"/>
                      <a:pt x="3652" y="677"/>
                      <a:pt x="3424" y="540"/>
                    </a:cubicBezTo>
                    <a:cubicBezTo>
                      <a:pt x="3013" y="289"/>
                      <a:pt x="2351" y="220"/>
                      <a:pt x="1872" y="106"/>
                    </a:cubicBezTo>
                    <a:cubicBezTo>
                      <a:pt x="1683" y="50"/>
                      <a:pt x="1527" y="0"/>
                      <a:pt x="138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2" name="Google Shape;1422;p33"/>
              <p:cNvSpPr/>
              <p:nvPr/>
            </p:nvSpPr>
            <p:spPr>
              <a:xfrm>
                <a:off x="8000816" y="1411902"/>
                <a:ext cx="131500" cy="123858"/>
              </a:xfrm>
              <a:custGeom>
                <a:avLst/>
                <a:gdLst/>
                <a:ahLst/>
                <a:cxnLst/>
                <a:rect l="l" t="t" r="r" b="b"/>
                <a:pathLst>
                  <a:path w="3562" h="3355" extrusionOk="0">
                    <a:moveTo>
                      <a:pt x="1527" y="179"/>
                    </a:moveTo>
                    <a:cubicBezTo>
                      <a:pt x="1834" y="179"/>
                      <a:pt x="2233" y="337"/>
                      <a:pt x="2420" y="399"/>
                    </a:cubicBezTo>
                    <a:lnTo>
                      <a:pt x="2876" y="536"/>
                    </a:lnTo>
                    <a:cubicBezTo>
                      <a:pt x="3242" y="855"/>
                      <a:pt x="3310" y="1152"/>
                      <a:pt x="3082" y="1472"/>
                    </a:cubicBezTo>
                    <a:cubicBezTo>
                      <a:pt x="2991" y="1746"/>
                      <a:pt x="2785" y="2020"/>
                      <a:pt x="2648" y="2293"/>
                    </a:cubicBezTo>
                    <a:cubicBezTo>
                      <a:pt x="2557" y="2499"/>
                      <a:pt x="2443" y="2887"/>
                      <a:pt x="2260" y="3047"/>
                    </a:cubicBezTo>
                    <a:cubicBezTo>
                      <a:pt x="2151" y="3148"/>
                      <a:pt x="2037" y="3185"/>
                      <a:pt x="1920" y="3185"/>
                    </a:cubicBezTo>
                    <a:cubicBezTo>
                      <a:pt x="1694" y="3185"/>
                      <a:pt x="1459" y="3046"/>
                      <a:pt x="1233" y="2955"/>
                    </a:cubicBezTo>
                    <a:cubicBezTo>
                      <a:pt x="799" y="2796"/>
                      <a:pt x="206" y="2750"/>
                      <a:pt x="297" y="2042"/>
                    </a:cubicBezTo>
                    <a:cubicBezTo>
                      <a:pt x="320" y="1791"/>
                      <a:pt x="617" y="1426"/>
                      <a:pt x="731" y="1198"/>
                    </a:cubicBezTo>
                    <a:cubicBezTo>
                      <a:pt x="868" y="901"/>
                      <a:pt x="1028" y="604"/>
                      <a:pt x="1187" y="308"/>
                    </a:cubicBezTo>
                    <a:cubicBezTo>
                      <a:pt x="1260" y="213"/>
                      <a:pt x="1383" y="179"/>
                      <a:pt x="1527" y="179"/>
                    </a:cubicBezTo>
                    <a:close/>
                    <a:moveTo>
                      <a:pt x="1484" y="1"/>
                    </a:moveTo>
                    <a:cubicBezTo>
                      <a:pt x="1326" y="1"/>
                      <a:pt x="1193" y="60"/>
                      <a:pt x="1050" y="216"/>
                    </a:cubicBezTo>
                    <a:cubicBezTo>
                      <a:pt x="1050" y="216"/>
                      <a:pt x="1028" y="239"/>
                      <a:pt x="1028" y="239"/>
                    </a:cubicBezTo>
                    <a:cubicBezTo>
                      <a:pt x="708" y="833"/>
                      <a:pt x="251" y="1472"/>
                      <a:pt x="69" y="2111"/>
                    </a:cubicBezTo>
                    <a:cubicBezTo>
                      <a:pt x="0" y="2339"/>
                      <a:pt x="0" y="2545"/>
                      <a:pt x="206" y="2727"/>
                    </a:cubicBezTo>
                    <a:cubicBezTo>
                      <a:pt x="366" y="2887"/>
                      <a:pt x="685" y="2933"/>
                      <a:pt x="891" y="3001"/>
                    </a:cubicBezTo>
                    <a:cubicBezTo>
                      <a:pt x="1187" y="3115"/>
                      <a:pt x="1507" y="3298"/>
                      <a:pt x="1826" y="3343"/>
                    </a:cubicBezTo>
                    <a:cubicBezTo>
                      <a:pt x="1878" y="3351"/>
                      <a:pt x="1925" y="3354"/>
                      <a:pt x="1970" y="3354"/>
                    </a:cubicBezTo>
                    <a:cubicBezTo>
                      <a:pt x="2204" y="3354"/>
                      <a:pt x="2354" y="3250"/>
                      <a:pt x="2488" y="3001"/>
                    </a:cubicBezTo>
                    <a:cubicBezTo>
                      <a:pt x="2808" y="2453"/>
                      <a:pt x="3105" y="1860"/>
                      <a:pt x="3379" y="1266"/>
                    </a:cubicBezTo>
                    <a:cubicBezTo>
                      <a:pt x="3493" y="1015"/>
                      <a:pt x="3561" y="741"/>
                      <a:pt x="3310" y="536"/>
                    </a:cubicBezTo>
                    <a:cubicBezTo>
                      <a:pt x="2968" y="239"/>
                      <a:pt x="2237" y="171"/>
                      <a:pt x="1804" y="57"/>
                    </a:cubicBezTo>
                    <a:cubicBezTo>
                      <a:pt x="1683" y="22"/>
                      <a:pt x="1579" y="1"/>
                      <a:pt x="14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3" name="Google Shape;1423;p33"/>
              <p:cNvSpPr/>
              <p:nvPr/>
            </p:nvSpPr>
            <p:spPr>
              <a:xfrm>
                <a:off x="8210618" y="1376018"/>
                <a:ext cx="224200" cy="243323"/>
              </a:xfrm>
              <a:custGeom>
                <a:avLst/>
                <a:gdLst/>
                <a:ahLst/>
                <a:cxnLst/>
                <a:rect l="l" t="t" r="r" b="b"/>
                <a:pathLst>
                  <a:path w="6073" h="6591" extrusionOk="0">
                    <a:moveTo>
                      <a:pt x="3232" y="251"/>
                    </a:moveTo>
                    <a:cubicBezTo>
                      <a:pt x="3374" y="251"/>
                      <a:pt x="3540" y="281"/>
                      <a:pt x="3744" y="344"/>
                    </a:cubicBezTo>
                    <a:cubicBezTo>
                      <a:pt x="4703" y="641"/>
                      <a:pt x="6072" y="823"/>
                      <a:pt x="5251" y="2124"/>
                    </a:cubicBezTo>
                    <a:cubicBezTo>
                      <a:pt x="4954" y="2603"/>
                      <a:pt x="4749" y="3151"/>
                      <a:pt x="4475" y="3653"/>
                    </a:cubicBezTo>
                    <a:cubicBezTo>
                      <a:pt x="4178" y="4224"/>
                      <a:pt x="3927" y="4886"/>
                      <a:pt x="3562" y="5434"/>
                    </a:cubicBezTo>
                    <a:cubicBezTo>
                      <a:pt x="3160" y="6029"/>
                      <a:pt x="2977" y="6288"/>
                      <a:pt x="2584" y="6288"/>
                    </a:cubicBezTo>
                    <a:cubicBezTo>
                      <a:pt x="2330" y="6288"/>
                      <a:pt x="1987" y="6179"/>
                      <a:pt x="1439" y="5982"/>
                    </a:cubicBezTo>
                    <a:cubicBezTo>
                      <a:pt x="937" y="5776"/>
                      <a:pt x="480" y="5753"/>
                      <a:pt x="343" y="5434"/>
                    </a:cubicBezTo>
                    <a:cubicBezTo>
                      <a:pt x="138" y="5000"/>
                      <a:pt x="366" y="4795"/>
                      <a:pt x="617" y="4293"/>
                    </a:cubicBezTo>
                    <a:cubicBezTo>
                      <a:pt x="937" y="3699"/>
                      <a:pt x="1256" y="3083"/>
                      <a:pt x="1553" y="2489"/>
                    </a:cubicBezTo>
                    <a:cubicBezTo>
                      <a:pt x="1781" y="2056"/>
                      <a:pt x="2010" y="1645"/>
                      <a:pt x="2238" y="1211"/>
                    </a:cubicBezTo>
                    <a:cubicBezTo>
                      <a:pt x="2572" y="595"/>
                      <a:pt x="2757" y="251"/>
                      <a:pt x="3232" y="251"/>
                    </a:cubicBezTo>
                    <a:close/>
                    <a:moveTo>
                      <a:pt x="3117" y="1"/>
                    </a:moveTo>
                    <a:cubicBezTo>
                      <a:pt x="2992" y="1"/>
                      <a:pt x="2879" y="21"/>
                      <a:pt x="2786" y="70"/>
                    </a:cubicBezTo>
                    <a:cubicBezTo>
                      <a:pt x="2169" y="412"/>
                      <a:pt x="1758" y="1805"/>
                      <a:pt x="1439" y="2421"/>
                    </a:cubicBezTo>
                    <a:cubicBezTo>
                      <a:pt x="1165" y="2923"/>
                      <a:pt x="891" y="3425"/>
                      <a:pt x="640" y="3927"/>
                    </a:cubicBezTo>
                    <a:cubicBezTo>
                      <a:pt x="457" y="4270"/>
                      <a:pt x="47" y="4818"/>
                      <a:pt x="24" y="5206"/>
                    </a:cubicBezTo>
                    <a:cubicBezTo>
                      <a:pt x="1" y="5639"/>
                      <a:pt x="206" y="5708"/>
                      <a:pt x="572" y="5868"/>
                    </a:cubicBezTo>
                    <a:cubicBezTo>
                      <a:pt x="990" y="6047"/>
                      <a:pt x="2119" y="6590"/>
                      <a:pt x="2765" y="6590"/>
                    </a:cubicBezTo>
                    <a:cubicBezTo>
                      <a:pt x="2859" y="6590"/>
                      <a:pt x="2944" y="6579"/>
                      <a:pt x="3014" y="6552"/>
                    </a:cubicBezTo>
                    <a:cubicBezTo>
                      <a:pt x="3288" y="6438"/>
                      <a:pt x="3379" y="6096"/>
                      <a:pt x="3493" y="5890"/>
                    </a:cubicBezTo>
                    <a:cubicBezTo>
                      <a:pt x="3881" y="5183"/>
                      <a:pt x="4224" y="4452"/>
                      <a:pt x="4589" y="3745"/>
                    </a:cubicBezTo>
                    <a:cubicBezTo>
                      <a:pt x="4886" y="3174"/>
                      <a:pt x="5890" y="1850"/>
                      <a:pt x="5821" y="1211"/>
                    </a:cubicBezTo>
                    <a:cubicBezTo>
                      <a:pt x="5753" y="755"/>
                      <a:pt x="5365" y="709"/>
                      <a:pt x="4977" y="572"/>
                    </a:cubicBezTo>
                    <a:cubicBezTo>
                      <a:pt x="4545" y="441"/>
                      <a:pt x="3697" y="1"/>
                      <a:pt x="3117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4" name="Google Shape;1424;p33"/>
              <p:cNvSpPr/>
              <p:nvPr/>
            </p:nvSpPr>
            <p:spPr>
              <a:xfrm>
                <a:off x="8059810" y="1315288"/>
                <a:ext cx="123046" cy="102594"/>
              </a:xfrm>
              <a:custGeom>
                <a:avLst/>
                <a:gdLst/>
                <a:ahLst/>
                <a:cxnLst/>
                <a:rect l="l" t="t" r="r" b="b"/>
                <a:pathLst>
                  <a:path w="3333" h="2779" extrusionOk="0">
                    <a:moveTo>
                      <a:pt x="1556" y="230"/>
                    </a:moveTo>
                    <a:cubicBezTo>
                      <a:pt x="1962" y="230"/>
                      <a:pt x="2504" y="487"/>
                      <a:pt x="2876" y="596"/>
                    </a:cubicBezTo>
                    <a:cubicBezTo>
                      <a:pt x="3333" y="825"/>
                      <a:pt x="2785" y="1624"/>
                      <a:pt x="2648" y="1852"/>
                    </a:cubicBezTo>
                    <a:cubicBezTo>
                      <a:pt x="2476" y="2196"/>
                      <a:pt x="2364" y="2540"/>
                      <a:pt x="1855" y="2540"/>
                    </a:cubicBezTo>
                    <a:cubicBezTo>
                      <a:pt x="1824" y="2540"/>
                      <a:pt x="1792" y="2539"/>
                      <a:pt x="1758" y="2537"/>
                    </a:cubicBezTo>
                    <a:cubicBezTo>
                      <a:pt x="1598" y="2537"/>
                      <a:pt x="1324" y="2422"/>
                      <a:pt x="1164" y="2377"/>
                    </a:cubicBezTo>
                    <a:cubicBezTo>
                      <a:pt x="753" y="2240"/>
                      <a:pt x="616" y="2286"/>
                      <a:pt x="457" y="1875"/>
                    </a:cubicBezTo>
                    <a:cubicBezTo>
                      <a:pt x="274" y="1441"/>
                      <a:pt x="434" y="1327"/>
                      <a:pt x="639" y="939"/>
                    </a:cubicBezTo>
                    <a:cubicBezTo>
                      <a:pt x="845" y="574"/>
                      <a:pt x="936" y="231"/>
                      <a:pt x="1507" y="231"/>
                    </a:cubicBezTo>
                    <a:cubicBezTo>
                      <a:pt x="1523" y="230"/>
                      <a:pt x="1539" y="230"/>
                      <a:pt x="1556" y="230"/>
                    </a:cubicBezTo>
                    <a:close/>
                    <a:moveTo>
                      <a:pt x="1303" y="1"/>
                    </a:moveTo>
                    <a:cubicBezTo>
                      <a:pt x="1030" y="1"/>
                      <a:pt x="902" y="134"/>
                      <a:pt x="753" y="345"/>
                    </a:cubicBezTo>
                    <a:cubicBezTo>
                      <a:pt x="594" y="642"/>
                      <a:pt x="457" y="939"/>
                      <a:pt x="297" y="1213"/>
                    </a:cubicBezTo>
                    <a:cubicBezTo>
                      <a:pt x="206" y="1395"/>
                      <a:pt x="46" y="1578"/>
                      <a:pt x="46" y="1783"/>
                    </a:cubicBezTo>
                    <a:cubicBezTo>
                      <a:pt x="0" y="2034"/>
                      <a:pt x="160" y="2217"/>
                      <a:pt x="388" y="2331"/>
                    </a:cubicBezTo>
                    <a:cubicBezTo>
                      <a:pt x="822" y="2537"/>
                      <a:pt x="1438" y="2696"/>
                      <a:pt x="1895" y="2765"/>
                    </a:cubicBezTo>
                    <a:cubicBezTo>
                      <a:pt x="1947" y="2774"/>
                      <a:pt x="1996" y="2778"/>
                      <a:pt x="2041" y="2778"/>
                    </a:cubicBezTo>
                    <a:cubicBezTo>
                      <a:pt x="2230" y="2778"/>
                      <a:pt x="2359" y="2698"/>
                      <a:pt x="2488" y="2514"/>
                    </a:cubicBezTo>
                    <a:cubicBezTo>
                      <a:pt x="2694" y="2286"/>
                      <a:pt x="2808" y="1920"/>
                      <a:pt x="2967" y="1669"/>
                    </a:cubicBezTo>
                    <a:cubicBezTo>
                      <a:pt x="3059" y="1464"/>
                      <a:pt x="3219" y="1281"/>
                      <a:pt x="3264" y="1076"/>
                    </a:cubicBezTo>
                    <a:cubicBezTo>
                      <a:pt x="3333" y="779"/>
                      <a:pt x="3196" y="574"/>
                      <a:pt x="2945" y="437"/>
                    </a:cubicBezTo>
                    <a:lnTo>
                      <a:pt x="2922" y="437"/>
                    </a:lnTo>
                    <a:cubicBezTo>
                      <a:pt x="2922" y="437"/>
                      <a:pt x="2922" y="414"/>
                      <a:pt x="2899" y="414"/>
                    </a:cubicBezTo>
                    <a:cubicBezTo>
                      <a:pt x="2420" y="277"/>
                      <a:pt x="1872" y="49"/>
                      <a:pt x="1370" y="3"/>
                    </a:cubicBezTo>
                    <a:cubicBezTo>
                      <a:pt x="1346" y="1"/>
                      <a:pt x="1324" y="1"/>
                      <a:pt x="1303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5" name="Google Shape;1425;p33"/>
              <p:cNvSpPr/>
              <p:nvPr/>
            </p:nvSpPr>
            <p:spPr>
              <a:xfrm>
                <a:off x="8165135" y="1344712"/>
                <a:ext cx="125593" cy="105842"/>
              </a:xfrm>
              <a:custGeom>
                <a:avLst/>
                <a:gdLst/>
                <a:ahLst/>
                <a:cxnLst/>
                <a:rect l="l" t="t" r="r" b="b"/>
                <a:pathLst>
                  <a:path w="3402" h="2867" extrusionOk="0">
                    <a:moveTo>
                      <a:pt x="1487" y="230"/>
                    </a:moveTo>
                    <a:cubicBezTo>
                      <a:pt x="1515" y="230"/>
                      <a:pt x="1545" y="231"/>
                      <a:pt x="1575" y="233"/>
                    </a:cubicBezTo>
                    <a:cubicBezTo>
                      <a:pt x="1735" y="233"/>
                      <a:pt x="2009" y="347"/>
                      <a:pt x="2169" y="416"/>
                    </a:cubicBezTo>
                    <a:cubicBezTo>
                      <a:pt x="2306" y="439"/>
                      <a:pt x="2443" y="484"/>
                      <a:pt x="2602" y="530"/>
                    </a:cubicBezTo>
                    <a:cubicBezTo>
                      <a:pt x="2831" y="530"/>
                      <a:pt x="3127" y="712"/>
                      <a:pt x="3127" y="872"/>
                    </a:cubicBezTo>
                    <a:cubicBezTo>
                      <a:pt x="3264" y="1215"/>
                      <a:pt x="2968" y="1511"/>
                      <a:pt x="2739" y="1922"/>
                    </a:cubicBezTo>
                    <a:cubicBezTo>
                      <a:pt x="2563" y="2298"/>
                      <a:pt x="2471" y="2631"/>
                      <a:pt x="1906" y="2631"/>
                    </a:cubicBezTo>
                    <a:cubicBezTo>
                      <a:pt x="1888" y="2631"/>
                      <a:pt x="1869" y="2631"/>
                      <a:pt x="1849" y="2630"/>
                    </a:cubicBezTo>
                    <a:cubicBezTo>
                      <a:pt x="1415" y="2607"/>
                      <a:pt x="845" y="2333"/>
                      <a:pt x="434" y="2196"/>
                    </a:cubicBezTo>
                    <a:cubicBezTo>
                      <a:pt x="0" y="1968"/>
                      <a:pt x="548" y="1192"/>
                      <a:pt x="685" y="964"/>
                    </a:cubicBezTo>
                    <a:cubicBezTo>
                      <a:pt x="858" y="617"/>
                      <a:pt x="970" y="230"/>
                      <a:pt x="1487" y="230"/>
                    </a:cubicBezTo>
                    <a:close/>
                    <a:moveTo>
                      <a:pt x="1344" y="1"/>
                    </a:moveTo>
                    <a:cubicBezTo>
                      <a:pt x="1131" y="1"/>
                      <a:pt x="1005" y="75"/>
                      <a:pt x="845" y="256"/>
                    </a:cubicBezTo>
                    <a:cubicBezTo>
                      <a:pt x="662" y="530"/>
                      <a:pt x="525" y="872"/>
                      <a:pt x="366" y="1169"/>
                    </a:cubicBezTo>
                    <a:cubicBezTo>
                      <a:pt x="274" y="1352"/>
                      <a:pt x="137" y="1534"/>
                      <a:pt x="92" y="1740"/>
                    </a:cubicBezTo>
                    <a:cubicBezTo>
                      <a:pt x="0" y="2036"/>
                      <a:pt x="137" y="2242"/>
                      <a:pt x="388" y="2379"/>
                    </a:cubicBezTo>
                    <a:lnTo>
                      <a:pt x="411" y="2379"/>
                    </a:lnTo>
                    <a:cubicBezTo>
                      <a:pt x="936" y="2538"/>
                      <a:pt x="1484" y="2790"/>
                      <a:pt x="2009" y="2858"/>
                    </a:cubicBezTo>
                    <a:cubicBezTo>
                      <a:pt x="2050" y="2864"/>
                      <a:pt x="2088" y="2867"/>
                      <a:pt x="2124" y="2867"/>
                    </a:cubicBezTo>
                    <a:cubicBezTo>
                      <a:pt x="2369" y="2867"/>
                      <a:pt x="2506" y="2735"/>
                      <a:pt x="2625" y="2516"/>
                    </a:cubicBezTo>
                    <a:cubicBezTo>
                      <a:pt x="2808" y="2219"/>
                      <a:pt x="2945" y="1922"/>
                      <a:pt x="3105" y="1625"/>
                    </a:cubicBezTo>
                    <a:cubicBezTo>
                      <a:pt x="3196" y="1443"/>
                      <a:pt x="3356" y="1237"/>
                      <a:pt x="3378" y="1032"/>
                    </a:cubicBezTo>
                    <a:cubicBezTo>
                      <a:pt x="3401" y="758"/>
                      <a:pt x="3264" y="576"/>
                      <a:pt x="3036" y="484"/>
                    </a:cubicBezTo>
                    <a:cubicBezTo>
                      <a:pt x="2602" y="256"/>
                      <a:pt x="1918" y="73"/>
                      <a:pt x="1438" y="5"/>
                    </a:cubicBezTo>
                    <a:cubicBezTo>
                      <a:pt x="1405" y="2"/>
                      <a:pt x="1374" y="1"/>
                      <a:pt x="134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6" name="Google Shape;1426;p33"/>
              <p:cNvSpPr/>
              <p:nvPr/>
            </p:nvSpPr>
            <p:spPr>
              <a:xfrm>
                <a:off x="7924138" y="1284389"/>
                <a:ext cx="150882" cy="102815"/>
              </a:xfrm>
              <a:custGeom>
                <a:avLst/>
                <a:gdLst/>
                <a:ahLst/>
                <a:cxnLst/>
                <a:rect l="l" t="t" r="r" b="b"/>
                <a:pathLst>
                  <a:path w="4087" h="2785" extrusionOk="0">
                    <a:moveTo>
                      <a:pt x="1770" y="189"/>
                    </a:moveTo>
                    <a:cubicBezTo>
                      <a:pt x="2185" y="189"/>
                      <a:pt x="2734" y="411"/>
                      <a:pt x="2990" y="475"/>
                    </a:cubicBezTo>
                    <a:cubicBezTo>
                      <a:pt x="3150" y="520"/>
                      <a:pt x="3287" y="566"/>
                      <a:pt x="3447" y="612"/>
                    </a:cubicBezTo>
                    <a:cubicBezTo>
                      <a:pt x="3812" y="931"/>
                      <a:pt x="3858" y="1251"/>
                      <a:pt x="3630" y="1548"/>
                    </a:cubicBezTo>
                    <a:cubicBezTo>
                      <a:pt x="3493" y="1958"/>
                      <a:pt x="3287" y="2232"/>
                      <a:pt x="2899" y="2392"/>
                    </a:cubicBezTo>
                    <a:cubicBezTo>
                      <a:pt x="2734" y="2475"/>
                      <a:pt x="2609" y="2506"/>
                      <a:pt x="2491" y="2506"/>
                    </a:cubicBezTo>
                    <a:cubicBezTo>
                      <a:pt x="2315" y="2506"/>
                      <a:pt x="2154" y="2437"/>
                      <a:pt x="1895" y="2369"/>
                    </a:cubicBezTo>
                    <a:cubicBezTo>
                      <a:pt x="1689" y="2324"/>
                      <a:pt x="1461" y="2278"/>
                      <a:pt x="1256" y="2187"/>
                    </a:cubicBezTo>
                    <a:cubicBezTo>
                      <a:pt x="320" y="1867"/>
                      <a:pt x="1050" y="908"/>
                      <a:pt x="1347" y="338"/>
                    </a:cubicBezTo>
                    <a:cubicBezTo>
                      <a:pt x="1442" y="229"/>
                      <a:pt x="1594" y="189"/>
                      <a:pt x="1770" y="189"/>
                    </a:cubicBezTo>
                    <a:close/>
                    <a:moveTo>
                      <a:pt x="1684" y="1"/>
                    </a:moveTo>
                    <a:cubicBezTo>
                      <a:pt x="1522" y="1"/>
                      <a:pt x="1378" y="55"/>
                      <a:pt x="1233" y="224"/>
                    </a:cubicBezTo>
                    <a:lnTo>
                      <a:pt x="1210" y="224"/>
                    </a:lnTo>
                    <a:lnTo>
                      <a:pt x="1210" y="247"/>
                    </a:lnTo>
                    <a:lnTo>
                      <a:pt x="1187" y="247"/>
                    </a:lnTo>
                    <a:cubicBezTo>
                      <a:pt x="936" y="749"/>
                      <a:pt x="0" y="1867"/>
                      <a:pt x="845" y="2278"/>
                    </a:cubicBezTo>
                    <a:cubicBezTo>
                      <a:pt x="1301" y="2483"/>
                      <a:pt x="1895" y="2552"/>
                      <a:pt x="2374" y="2689"/>
                    </a:cubicBezTo>
                    <a:cubicBezTo>
                      <a:pt x="2542" y="2741"/>
                      <a:pt x="2690" y="2784"/>
                      <a:pt x="2828" y="2784"/>
                    </a:cubicBezTo>
                    <a:cubicBezTo>
                      <a:pt x="2991" y="2784"/>
                      <a:pt x="3139" y="2725"/>
                      <a:pt x="3287" y="2552"/>
                    </a:cubicBezTo>
                    <a:cubicBezTo>
                      <a:pt x="3447" y="2346"/>
                      <a:pt x="3561" y="2004"/>
                      <a:pt x="3698" y="1776"/>
                    </a:cubicBezTo>
                    <a:cubicBezTo>
                      <a:pt x="3812" y="1570"/>
                      <a:pt x="4018" y="1296"/>
                      <a:pt x="4040" y="1045"/>
                    </a:cubicBezTo>
                    <a:cubicBezTo>
                      <a:pt x="4086" y="794"/>
                      <a:pt x="3926" y="589"/>
                      <a:pt x="3698" y="498"/>
                    </a:cubicBezTo>
                    <a:cubicBezTo>
                      <a:pt x="3241" y="269"/>
                      <a:pt x="2671" y="224"/>
                      <a:pt x="2169" y="87"/>
                    </a:cubicBezTo>
                    <a:cubicBezTo>
                      <a:pt x="1986" y="44"/>
                      <a:pt x="1828" y="1"/>
                      <a:pt x="1684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7" name="Google Shape;1427;p33"/>
              <p:cNvSpPr/>
              <p:nvPr/>
            </p:nvSpPr>
            <p:spPr>
              <a:xfrm>
                <a:off x="8149962" y="907535"/>
                <a:ext cx="470218" cy="177832"/>
              </a:xfrm>
              <a:custGeom>
                <a:avLst/>
                <a:gdLst/>
                <a:ahLst/>
                <a:cxnLst/>
                <a:rect l="l" t="t" r="r" b="b"/>
                <a:pathLst>
                  <a:path w="12737" h="4817" extrusionOk="0">
                    <a:moveTo>
                      <a:pt x="1256" y="1"/>
                    </a:moveTo>
                    <a:cubicBezTo>
                      <a:pt x="1096" y="1"/>
                      <a:pt x="959" y="69"/>
                      <a:pt x="891" y="183"/>
                    </a:cubicBezTo>
                    <a:cubicBezTo>
                      <a:pt x="640" y="594"/>
                      <a:pt x="388" y="1005"/>
                      <a:pt x="137" y="1439"/>
                    </a:cubicBezTo>
                    <a:cubicBezTo>
                      <a:pt x="0" y="1667"/>
                      <a:pt x="137" y="1986"/>
                      <a:pt x="388" y="2032"/>
                    </a:cubicBezTo>
                    <a:cubicBezTo>
                      <a:pt x="2968" y="2557"/>
                      <a:pt x="6757" y="3424"/>
                      <a:pt x="11527" y="4794"/>
                    </a:cubicBezTo>
                    <a:cubicBezTo>
                      <a:pt x="11568" y="4809"/>
                      <a:pt x="11611" y="4817"/>
                      <a:pt x="11652" y="4817"/>
                    </a:cubicBezTo>
                    <a:cubicBezTo>
                      <a:pt x="11797" y="4817"/>
                      <a:pt x="11936" y="4730"/>
                      <a:pt x="12007" y="4588"/>
                    </a:cubicBezTo>
                    <a:cubicBezTo>
                      <a:pt x="12235" y="4086"/>
                      <a:pt x="12463" y="3653"/>
                      <a:pt x="12646" y="3265"/>
                    </a:cubicBezTo>
                    <a:cubicBezTo>
                      <a:pt x="12737" y="3059"/>
                      <a:pt x="12646" y="2808"/>
                      <a:pt x="12440" y="2717"/>
                    </a:cubicBezTo>
                    <a:cubicBezTo>
                      <a:pt x="7601" y="708"/>
                      <a:pt x="3333" y="160"/>
                      <a:pt x="125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8" name="Google Shape;1428;p33"/>
              <p:cNvSpPr/>
              <p:nvPr/>
            </p:nvSpPr>
            <p:spPr>
              <a:xfrm>
                <a:off x="8152473" y="907535"/>
                <a:ext cx="466896" cy="118025"/>
              </a:xfrm>
              <a:custGeom>
                <a:avLst/>
                <a:gdLst/>
                <a:ahLst/>
                <a:cxnLst/>
                <a:rect l="l" t="t" r="r" b="b"/>
                <a:pathLst>
                  <a:path w="12647" h="3197" extrusionOk="0">
                    <a:moveTo>
                      <a:pt x="1188" y="1"/>
                    </a:moveTo>
                    <a:cubicBezTo>
                      <a:pt x="1028" y="1"/>
                      <a:pt x="891" y="69"/>
                      <a:pt x="823" y="183"/>
                    </a:cubicBezTo>
                    <a:cubicBezTo>
                      <a:pt x="572" y="594"/>
                      <a:pt x="320" y="1005"/>
                      <a:pt x="69" y="1439"/>
                    </a:cubicBezTo>
                    <a:cubicBezTo>
                      <a:pt x="1" y="1530"/>
                      <a:pt x="1" y="1667"/>
                      <a:pt x="24" y="1758"/>
                    </a:cubicBezTo>
                    <a:cubicBezTo>
                      <a:pt x="47" y="1735"/>
                      <a:pt x="47" y="1712"/>
                      <a:pt x="69" y="1690"/>
                    </a:cubicBezTo>
                    <a:cubicBezTo>
                      <a:pt x="320" y="1279"/>
                      <a:pt x="572" y="868"/>
                      <a:pt x="823" y="457"/>
                    </a:cubicBezTo>
                    <a:cubicBezTo>
                      <a:pt x="882" y="338"/>
                      <a:pt x="994" y="270"/>
                      <a:pt x="1128" y="270"/>
                    </a:cubicBezTo>
                    <a:cubicBezTo>
                      <a:pt x="1148" y="270"/>
                      <a:pt x="1168" y="272"/>
                      <a:pt x="1188" y="274"/>
                    </a:cubicBezTo>
                    <a:cubicBezTo>
                      <a:pt x="3265" y="411"/>
                      <a:pt x="7533" y="959"/>
                      <a:pt x="12372" y="2968"/>
                    </a:cubicBezTo>
                    <a:cubicBezTo>
                      <a:pt x="12464" y="3014"/>
                      <a:pt x="12555" y="3105"/>
                      <a:pt x="12578" y="3196"/>
                    </a:cubicBezTo>
                    <a:cubicBezTo>
                      <a:pt x="12646" y="3014"/>
                      <a:pt x="12555" y="2785"/>
                      <a:pt x="12372" y="2717"/>
                    </a:cubicBezTo>
                    <a:cubicBezTo>
                      <a:pt x="7533" y="708"/>
                      <a:pt x="3265" y="160"/>
                      <a:pt x="1188" y="1"/>
                    </a:cubicBezTo>
                    <a:close/>
                  </a:path>
                </a:pathLst>
              </a:custGeom>
              <a:solidFill>
                <a:srgbClr val="7748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29" name="Google Shape;1429;p33"/>
              <p:cNvSpPr/>
              <p:nvPr/>
            </p:nvSpPr>
            <p:spPr>
              <a:xfrm>
                <a:off x="8166797" y="921933"/>
                <a:ext cx="89230" cy="32820"/>
              </a:xfrm>
              <a:custGeom>
                <a:avLst/>
                <a:gdLst/>
                <a:ahLst/>
                <a:cxnLst/>
                <a:rect l="l" t="t" r="r" b="b"/>
                <a:pathLst>
                  <a:path w="2417" h="889" extrusionOk="0">
                    <a:moveTo>
                      <a:pt x="1103" y="0"/>
                    </a:moveTo>
                    <a:cubicBezTo>
                      <a:pt x="1015" y="0"/>
                      <a:pt x="942" y="7"/>
                      <a:pt x="891" y="21"/>
                    </a:cubicBezTo>
                    <a:cubicBezTo>
                      <a:pt x="549" y="113"/>
                      <a:pt x="1" y="889"/>
                      <a:pt x="275" y="889"/>
                    </a:cubicBezTo>
                    <a:cubicBezTo>
                      <a:pt x="549" y="889"/>
                      <a:pt x="2398" y="432"/>
                      <a:pt x="2398" y="295"/>
                    </a:cubicBezTo>
                    <a:cubicBezTo>
                      <a:pt x="2417" y="180"/>
                      <a:pt x="1565" y="0"/>
                      <a:pt x="1103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0" name="Google Shape;1430;p33"/>
              <p:cNvSpPr/>
              <p:nvPr/>
            </p:nvSpPr>
            <p:spPr>
              <a:xfrm>
                <a:off x="8143206" y="902071"/>
                <a:ext cx="487016" cy="187282"/>
              </a:xfrm>
              <a:custGeom>
                <a:avLst/>
                <a:gdLst/>
                <a:ahLst/>
                <a:cxnLst/>
                <a:rect l="l" t="t" r="r" b="b"/>
                <a:pathLst>
                  <a:path w="13192" h="5073" extrusionOk="0">
                    <a:moveTo>
                      <a:pt x="1687" y="267"/>
                    </a:moveTo>
                    <a:cubicBezTo>
                      <a:pt x="2571" y="267"/>
                      <a:pt x="5604" y="818"/>
                      <a:pt x="6803" y="1107"/>
                    </a:cubicBezTo>
                    <a:cubicBezTo>
                      <a:pt x="7967" y="1381"/>
                      <a:pt x="9108" y="1701"/>
                      <a:pt x="10227" y="2089"/>
                    </a:cubicBezTo>
                    <a:cubicBezTo>
                      <a:pt x="10683" y="2248"/>
                      <a:pt x="11528" y="2545"/>
                      <a:pt x="11893" y="2705"/>
                    </a:cubicBezTo>
                    <a:cubicBezTo>
                      <a:pt x="13192" y="3161"/>
                      <a:pt x="12443" y="3935"/>
                      <a:pt x="12077" y="4687"/>
                    </a:cubicBezTo>
                    <a:lnTo>
                      <a:pt x="12077" y="4687"/>
                    </a:lnTo>
                    <a:cubicBezTo>
                      <a:pt x="11982" y="4766"/>
                      <a:pt x="11829" y="4799"/>
                      <a:pt x="11636" y="4799"/>
                    </a:cubicBezTo>
                    <a:cubicBezTo>
                      <a:pt x="10713" y="4799"/>
                      <a:pt x="8895" y="4041"/>
                      <a:pt x="8355" y="3892"/>
                    </a:cubicBezTo>
                    <a:cubicBezTo>
                      <a:pt x="7259" y="3595"/>
                      <a:pt x="6164" y="3321"/>
                      <a:pt x="5068" y="3070"/>
                    </a:cubicBezTo>
                    <a:cubicBezTo>
                      <a:pt x="4224" y="2865"/>
                      <a:pt x="3379" y="2659"/>
                      <a:pt x="2534" y="2477"/>
                    </a:cubicBezTo>
                    <a:cubicBezTo>
                      <a:pt x="2215" y="2408"/>
                      <a:pt x="1758" y="2294"/>
                      <a:pt x="1416" y="2226"/>
                    </a:cubicBezTo>
                    <a:cubicBezTo>
                      <a:pt x="982" y="2157"/>
                      <a:pt x="435" y="2066"/>
                      <a:pt x="480" y="1746"/>
                    </a:cubicBezTo>
                    <a:cubicBezTo>
                      <a:pt x="686" y="1335"/>
                      <a:pt x="1051" y="422"/>
                      <a:pt x="1485" y="286"/>
                    </a:cubicBezTo>
                    <a:cubicBezTo>
                      <a:pt x="1526" y="273"/>
                      <a:pt x="1594" y="267"/>
                      <a:pt x="1687" y="267"/>
                    </a:cubicBezTo>
                    <a:close/>
                    <a:moveTo>
                      <a:pt x="1567" y="0"/>
                    </a:moveTo>
                    <a:cubicBezTo>
                      <a:pt x="1369" y="0"/>
                      <a:pt x="1217" y="28"/>
                      <a:pt x="1142" y="103"/>
                    </a:cubicBezTo>
                    <a:cubicBezTo>
                      <a:pt x="914" y="308"/>
                      <a:pt x="1" y="1541"/>
                      <a:pt x="206" y="2020"/>
                    </a:cubicBezTo>
                    <a:cubicBezTo>
                      <a:pt x="389" y="2385"/>
                      <a:pt x="2763" y="2751"/>
                      <a:pt x="3447" y="2910"/>
                    </a:cubicBezTo>
                    <a:cubicBezTo>
                      <a:pt x="5274" y="3321"/>
                      <a:pt x="7122" y="3801"/>
                      <a:pt x="8948" y="4280"/>
                    </a:cubicBezTo>
                    <a:cubicBezTo>
                      <a:pt x="9548" y="4451"/>
                      <a:pt x="10701" y="5073"/>
                      <a:pt x="11547" y="5073"/>
                    </a:cubicBezTo>
                    <a:cubicBezTo>
                      <a:pt x="11821" y="5073"/>
                      <a:pt x="12062" y="5008"/>
                      <a:pt x="12243" y="4842"/>
                    </a:cubicBezTo>
                    <a:lnTo>
                      <a:pt x="12243" y="4842"/>
                    </a:lnTo>
                    <a:cubicBezTo>
                      <a:pt x="12258" y="4834"/>
                      <a:pt x="12271" y="4822"/>
                      <a:pt x="12281" y="4805"/>
                    </a:cubicBezTo>
                    <a:cubicBezTo>
                      <a:pt x="12578" y="4211"/>
                      <a:pt x="13148" y="3390"/>
                      <a:pt x="12920" y="3025"/>
                    </a:cubicBezTo>
                    <a:cubicBezTo>
                      <a:pt x="12669" y="2637"/>
                      <a:pt x="11687" y="2363"/>
                      <a:pt x="11277" y="2226"/>
                    </a:cubicBezTo>
                    <a:cubicBezTo>
                      <a:pt x="10227" y="1838"/>
                      <a:pt x="9154" y="1495"/>
                      <a:pt x="8058" y="1199"/>
                    </a:cubicBezTo>
                    <a:cubicBezTo>
                      <a:pt x="6483" y="765"/>
                      <a:pt x="4885" y="445"/>
                      <a:pt x="3288" y="240"/>
                    </a:cubicBezTo>
                    <a:cubicBezTo>
                      <a:pt x="2758" y="160"/>
                      <a:pt x="2036" y="0"/>
                      <a:pt x="1567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sp>
        <p:nvSpPr>
          <p:cNvPr id="1431" name="Google Shape;1431;p33"/>
          <p:cNvSpPr/>
          <p:nvPr/>
        </p:nvSpPr>
        <p:spPr>
          <a:xfrm rot="-1799958">
            <a:off x="8138529" y="2508468"/>
            <a:ext cx="691599" cy="332534"/>
          </a:xfrm>
          <a:custGeom>
            <a:avLst/>
            <a:gdLst/>
            <a:ahLst/>
            <a:cxnLst/>
            <a:rect l="l" t="t" r="r" b="b"/>
            <a:pathLst>
              <a:path w="20632" h="13227" extrusionOk="0">
                <a:moveTo>
                  <a:pt x="7884" y="3833"/>
                </a:moveTo>
                <a:cubicBezTo>
                  <a:pt x="8872" y="3833"/>
                  <a:pt x="9259" y="7408"/>
                  <a:pt x="9241" y="7859"/>
                </a:cubicBezTo>
                <a:cubicBezTo>
                  <a:pt x="9230" y="8113"/>
                  <a:pt x="9201" y="8365"/>
                  <a:pt x="9154" y="8612"/>
                </a:cubicBezTo>
                <a:lnTo>
                  <a:pt x="9154" y="8612"/>
                </a:lnTo>
                <a:cubicBezTo>
                  <a:pt x="8667" y="8301"/>
                  <a:pt x="8227" y="7843"/>
                  <a:pt x="7868" y="7216"/>
                </a:cubicBezTo>
                <a:cubicBezTo>
                  <a:pt x="7613" y="6772"/>
                  <a:pt x="6835" y="4777"/>
                  <a:pt x="7304" y="4205"/>
                </a:cubicBezTo>
                <a:cubicBezTo>
                  <a:pt x="7517" y="3945"/>
                  <a:pt x="7710" y="3833"/>
                  <a:pt x="7884" y="3833"/>
                </a:cubicBezTo>
                <a:close/>
                <a:moveTo>
                  <a:pt x="17887" y="0"/>
                </a:moveTo>
                <a:cubicBezTo>
                  <a:pt x="17551" y="0"/>
                  <a:pt x="17235" y="158"/>
                  <a:pt x="17073" y="539"/>
                </a:cubicBezTo>
                <a:cubicBezTo>
                  <a:pt x="16234" y="2515"/>
                  <a:pt x="16370" y="4711"/>
                  <a:pt x="15210" y="6586"/>
                </a:cubicBezTo>
                <a:cubicBezTo>
                  <a:pt x="14268" y="8109"/>
                  <a:pt x="12589" y="9136"/>
                  <a:pt x="10986" y="9136"/>
                </a:cubicBezTo>
                <a:cubicBezTo>
                  <a:pt x="10879" y="9136"/>
                  <a:pt x="10773" y="9132"/>
                  <a:pt x="10668" y="9122"/>
                </a:cubicBezTo>
                <a:lnTo>
                  <a:pt x="10668" y="9122"/>
                </a:lnTo>
                <a:cubicBezTo>
                  <a:pt x="11240" y="7199"/>
                  <a:pt x="11201" y="4886"/>
                  <a:pt x="10167" y="3346"/>
                </a:cubicBezTo>
                <a:cubicBezTo>
                  <a:pt x="9598" y="2498"/>
                  <a:pt x="8621" y="1758"/>
                  <a:pt x="7599" y="1758"/>
                </a:cubicBezTo>
                <a:cubicBezTo>
                  <a:pt x="7249" y="1758"/>
                  <a:pt x="6893" y="1845"/>
                  <a:pt x="6546" y="2045"/>
                </a:cubicBezTo>
                <a:cubicBezTo>
                  <a:pt x="3518" y="3796"/>
                  <a:pt x="5934" y="8449"/>
                  <a:pt x="8473" y="10369"/>
                </a:cubicBezTo>
                <a:lnTo>
                  <a:pt x="8473" y="10369"/>
                </a:lnTo>
                <a:cubicBezTo>
                  <a:pt x="7830" y="11391"/>
                  <a:pt x="6832" y="12090"/>
                  <a:pt x="5656" y="12090"/>
                </a:cubicBezTo>
                <a:cubicBezTo>
                  <a:pt x="5064" y="12090"/>
                  <a:pt x="4427" y="11913"/>
                  <a:pt x="3767" y="11510"/>
                </a:cubicBezTo>
                <a:cubicBezTo>
                  <a:pt x="2521" y="10750"/>
                  <a:pt x="1483" y="9337"/>
                  <a:pt x="993" y="7965"/>
                </a:cubicBezTo>
                <a:cubicBezTo>
                  <a:pt x="913" y="7740"/>
                  <a:pt x="727" y="7640"/>
                  <a:pt x="543" y="7640"/>
                </a:cubicBezTo>
                <a:cubicBezTo>
                  <a:pt x="269" y="7640"/>
                  <a:pt x="0" y="7860"/>
                  <a:pt x="90" y="8214"/>
                </a:cubicBezTo>
                <a:cubicBezTo>
                  <a:pt x="804" y="11020"/>
                  <a:pt x="3468" y="13227"/>
                  <a:pt x="6038" y="13227"/>
                </a:cubicBezTo>
                <a:cubicBezTo>
                  <a:pt x="7413" y="13227"/>
                  <a:pt x="8760" y="12596"/>
                  <a:pt x="9768" y="11088"/>
                </a:cubicBezTo>
                <a:lnTo>
                  <a:pt x="9768" y="11088"/>
                </a:lnTo>
                <a:cubicBezTo>
                  <a:pt x="9855" y="11117"/>
                  <a:pt x="9942" y="11142"/>
                  <a:pt x="10027" y="11161"/>
                </a:cubicBezTo>
                <a:cubicBezTo>
                  <a:pt x="10456" y="11258"/>
                  <a:pt x="10886" y="11304"/>
                  <a:pt x="11313" y="11304"/>
                </a:cubicBezTo>
                <a:cubicBezTo>
                  <a:pt x="16157" y="11304"/>
                  <a:pt x="20632" y="5371"/>
                  <a:pt x="19070" y="800"/>
                </a:cubicBezTo>
                <a:cubicBezTo>
                  <a:pt x="18911" y="336"/>
                  <a:pt x="18378" y="0"/>
                  <a:pt x="178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grpSp>
        <p:nvGrpSpPr>
          <p:cNvPr id="1432" name="Google Shape;1432;p33"/>
          <p:cNvGrpSpPr/>
          <p:nvPr/>
        </p:nvGrpSpPr>
        <p:grpSpPr>
          <a:xfrm>
            <a:off x="7912982" y="802384"/>
            <a:ext cx="788157" cy="596096"/>
            <a:chOff x="7912979" y="212593"/>
            <a:chExt cx="788157" cy="794794"/>
          </a:xfrm>
        </p:grpSpPr>
        <p:grpSp>
          <p:nvGrpSpPr>
            <p:cNvPr id="1433" name="Google Shape;1433;p33"/>
            <p:cNvGrpSpPr/>
            <p:nvPr/>
          </p:nvGrpSpPr>
          <p:grpSpPr>
            <a:xfrm rot="2700000">
              <a:off x="8087019" y="338139"/>
              <a:ext cx="476456" cy="586718"/>
              <a:chOff x="3405953" y="2091856"/>
              <a:chExt cx="400887" cy="493661"/>
            </a:xfrm>
          </p:grpSpPr>
          <p:sp>
            <p:nvSpPr>
              <p:cNvPr id="1434" name="Google Shape;1434;p33"/>
              <p:cNvSpPr/>
              <p:nvPr/>
            </p:nvSpPr>
            <p:spPr>
              <a:xfrm>
                <a:off x="3405953" y="2095179"/>
                <a:ext cx="389332" cy="486794"/>
              </a:xfrm>
              <a:custGeom>
                <a:avLst/>
                <a:gdLst/>
                <a:ahLst/>
                <a:cxnLst/>
                <a:rect l="l" t="t" r="r" b="b"/>
                <a:pathLst>
                  <a:path w="10546" h="13186" extrusionOk="0">
                    <a:moveTo>
                      <a:pt x="6774" y="1"/>
                    </a:moveTo>
                    <a:cubicBezTo>
                      <a:pt x="6216" y="1"/>
                      <a:pt x="5573" y="410"/>
                      <a:pt x="5019" y="1357"/>
                    </a:cubicBezTo>
                    <a:cubicBezTo>
                      <a:pt x="4037" y="3046"/>
                      <a:pt x="5201" y="4530"/>
                      <a:pt x="4539" y="4713"/>
                    </a:cubicBezTo>
                    <a:cubicBezTo>
                      <a:pt x="4526" y="4716"/>
                      <a:pt x="4513" y="4718"/>
                      <a:pt x="4500" y="4718"/>
                    </a:cubicBezTo>
                    <a:cubicBezTo>
                      <a:pt x="4118" y="4718"/>
                      <a:pt x="3951" y="3123"/>
                      <a:pt x="3421" y="2681"/>
                    </a:cubicBezTo>
                    <a:cubicBezTo>
                      <a:pt x="3062" y="2378"/>
                      <a:pt x="2700" y="2232"/>
                      <a:pt x="2382" y="2232"/>
                    </a:cubicBezTo>
                    <a:cubicBezTo>
                      <a:pt x="1670" y="2232"/>
                      <a:pt x="1175" y="2967"/>
                      <a:pt x="1412" y="4325"/>
                    </a:cubicBezTo>
                    <a:cubicBezTo>
                      <a:pt x="1732" y="6128"/>
                      <a:pt x="3056" y="6676"/>
                      <a:pt x="3352" y="6950"/>
                    </a:cubicBezTo>
                    <a:cubicBezTo>
                      <a:pt x="3665" y="7218"/>
                      <a:pt x="3672" y="7726"/>
                      <a:pt x="3158" y="7726"/>
                    </a:cubicBezTo>
                    <a:cubicBezTo>
                      <a:pt x="3147" y="7726"/>
                      <a:pt x="3136" y="7726"/>
                      <a:pt x="3124" y="7726"/>
                    </a:cubicBezTo>
                    <a:cubicBezTo>
                      <a:pt x="2690" y="7703"/>
                      <a:pt x="2531" y="7087"/>
                      <a:pt x="1800" y="6539"/>
                    </a:cubicBezTo>
                    <a:cubicBezTo>
                      <a:pt x="1620" y="6404"/>
                      <a:pt x="1411" y="6334"/>
                      <a:pt x="1207" y="6334"/>
                    </a:cubicBezTo>
                    <a:cubicBezTo>
                      <a:pt x="582" y="6334"/>
                      <a:pt x="1" y="6988"/>
                      <a:pt x="431" y="8433"/>
                    </a:cubicBezTo>
                    <a:cubicBezTo>
                      <a:pt x="887" y="9985"/>
                      <a:pt x="2325" y="10556"/>
                      <a:pt x="2599" y="11081"/>
                    </a:cubicBezTo>
                    <a:cubicBezTo>
                      <a:pt x="2987" y="11811"/>
                      <a:pt x="3010" y="12496"/>
                      <a:pt x="2941" y="12975"/>
                    </a:cubicBezTo>
                    <a:cubicBezTo>
                      <a:pt x="2926" y="13103"/>
                      <a:pt x="3032" y="13186"/>
                      <a:pt x="3136" y="13186"/>
                    </a:cubicBezTo>
                    <a:cubicBezTo>
                      <a:pt x="3181" y="13186"/>
                      <a:pt x="3226" y="13170"/>
                      <a:pt x="3261" y="13135"/>
                    </a:cubicBezTo>
                    <a:cubicBezTo>
                      <a:pt x="4149" y="12203"/>
                      <a:pt x="5100" y="11601"/>
                      <a:pt x="6287" y="11601"/>
                    </a:cubicBezTo>
                    <a:cubicBezTo>
                      <a:pt x="6351" y="11601"/>
                      <a:pt x="6415" y="11602"/>
                      <a:pt x="6479" y="11606"/>
                    </a:cubicBezTo>
                    <a:cubicBezTo>
                      <a:pt x="6543" y="11609"/>
                      <a:pt x="6607" y="11610"/>
                      <a:pt x="6670" y="11610"/>
                    </a:cubicBezTo>
                    <a:cubicBezTo>
                      <a:pt x="8237" y="11610"/>
                      <a:pt x="9620" y="10806"/>
                      <a:pt x="9401" y="9666"/>
                    </a:cubicBezTo>
                    <a:cubicBezTo>
                      <a:pt x="9261" y="8926"/>
                      <a:pt x="8053" y="8572"/>
                      <a:pt x="7004" y="8572"/>
                    </a:cubicBezTo>
                    <a:cubicBezTo>
                      <a:pt x="6855" y="8572"/>
                      <a:pt x="6710" y="8579"/>
                      <a:pt x="6571" y="8593"/>
                    </a:cubicBezTo>
                    <a:cubicBezTo>
                      <a:pt x="6432" y="8608"/>
                      <a:pt x="6306" y="8614"/>
                      <a:pt x="6194" y="8614"/>
                    </a:cubicBezTo>
                    <a:cubicBezTo>
                      <a:pt x="5090" y="8614"/>
                      <a:pt x="5261" y="7958"/>
                      <a:pt x="6297" y="7771"/>
                    </a:cubicBezTo>
                    <a:cubicBezTo>
                      <a:pt x="6411" y="7754"/>
                      <a:pt x="6544" y="7749"/>
                      <a:pt x="6691" y="7749"/>
                    </a:cubicBezTo>
                    <a:cubicBezTo>
                      <a:pt x="6867" y="7749"/>
                      <a:pt x="7063" y="7756"/>
                      <a:pt x="7271" y="7756"/>
                    </a:cubicBezTo>
                    <a:cubicBezTo>
                      <a:pt x="8032" y="7756"/>
                      <a:pt x="8945" y="7665"/>
                      <a:pt x="9584" y="6813"/>
                    </a:cubicBezTo>
                    <a:cubicBezTo>
                      <a:pt x="10546" y="5579"/>
                      <a:pt x="9668" y="4479"/>
                      <a:pt x="8566" y="4479"/>
                    </a:cubicBezTo>
                    <a:cubicBezTo>
                      <a:pt x="8466" y="4479"/>
                      <a:pt x="8363" y="4488"/>
                      <a:pt x="8260" y="4507"/>
                    </a:cubicBezTo>
                    <a:cubicBezTo>
                      <a:pt x="7344" y="4663"/>
                      <a:pt x="6912" y="5210"/>
                      <a:pt x="6608" y="5210"/>
                    </a:cubicBezTo>
                    <a:cubicBezTo>
                      <a:pt x="6510" y="5210"/>
                      <a:pt x="6426" y="5154"/>
                      <a:pt x="6342" y="5009"/>
                    </a:cubicBezTo>
                    <a:cubicBezTo>
                      <a:pt x="6000" y="4370"/>
                      <a:pt x="8237" y="3800"/>
                      <a:pt x="8123" y="1700"/>
                    </a:cubicBezTo>
                    <a:cubicBezTo>
                      <a:pt x="8046" y="655"/>
                      <a:pt x="7479" y="1"/>
                      <a:pt x="677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5" name="Google Shape;1435;p33"/>
              <p:cNvSpPr/>
              <p:nvPr/>
            </p:nvSpPr>
            <p:spPr>
              <a:xfrm>
                <a:off x="3524606" y="2138114"/>
                <a:ext cx="132718" cy="427431"/>
              </a:xfrm>
              <a:custGeom>
                <a:avLst/>
                <a:gdLst/>
                <a:ahLst/>
                <a:cxnLst/>
                <a:rect l="l" t="t" r="r" b="b"/>
                <a:pathLst>
                  <a:path w="3595" h="11578" extrusionOk="0">
                    <a:moveTo>
                      <a:pt x="3439" y="0"/>
                    </a:moveTo>
                    <a:cubicBezTo>
                      <a:pt x="3408" y="0"/>
                      <a:pt x="3377" y="17"/>
                      <a:pt x="3357" y="57"/>
                    </a:cubicBezTo>
                    <a:cubicBezTo>
                      <a:pt x="2718" y="1404"/>
                      <a:pt x="2170" y="2819"/>
                      <a:pt x="1759" y="4257"/>
                    </a:cubicBezTo>
                    <a:cubicBezTo>
                      <a:pt x="1074" y="6631"/>
                      <a:pt x="1029" y="9119"/>
                      <a:pt x="47" y="11402"/>
                    </a:cubicBezTo>
                    <a:cubicBezTo>
                      <a:pt x="0" y="11495"/>
                      <a:pt x="81" y="11578"/>
                      <a:pt x="151" y="11578"/>
                    </a:cubicBezTo>
                    <a:cubicBezTo>
                      <a:pt x="184" y="11578"/>
                      <a:pt x="215" y="11559"/>
                      <a:pt x="230" y="11516"/>
                    </a:cubicBezTo>
                    <a:cubicBezTo>
                      <a:pt x="1097" y="9530"/>
                      <a:pt x="1257" y="7430"/>
                      <a:pt x="1713" y="5330"/>
                    </a:cubicBezTo>
                    <a:cubicBezTo>
                      <a:pt x="2101" y="3550"/>
                      <a:pt x="2786" y="1815"/>
                      <a:pt x="3562" y="172"/>
                    </a:cubicBezTo>
                    <a:cubicBezTo>
                      <a:pt x="3594" y="91"/>
                      <a:pt x="3514" y="0"/>
                      <a:pt x="34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6" name="Google Shape;1436;p33"/>
              <p:cNvSpPr/>
              <p:nvPr/>
            </p:nvSpPr>
            <p:spPr>
              <a:xfrm>
                <a:off x="3460591" y="2191607"/>
                <a:ext cx="52275" cy="111823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3029" extrusionOk="0">
                    <a:moveTo>
                      <a:pt x="754" y="1"/>
                    </a:moveTo>
                    <a:cubicBezTo>
                      <a:pt x="229" y="1"/>
                      <a:pt x="1" y="1393"/>
                      <a:pt x="480" y="2260"/>
                    </a:cubicBezTo>
                    <a:cubicBezTo>
                      <a:pt x="745" y="2764"/>
                      <a:pt x="895" y="3029"/>
                      <a:pt x="1009" y="3029"/>
                    </a:cubicBezTo>
                    <a:cubicBezTo>
                      <a:pt x="1092" y="3029"/>
                      <a:pt x="1157" y="2890"/>
                      <a:pt x="1233" y="2603"/>
                    </a:cubicBezTo>
                    <a:cubicBezTo>
                      <a:pt x="1416" y="1941"/>
                      <a:pt x="1096" y="1"/>
                      <a:pt x="75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7" name="Google Shape;1437;p33"/>
              <p:cNvSpPr/>
              <p:nvPr/>
            </p:nvSpPr>
            <p:spPr>
              <a:xfrm>
                <a:off x="3672091" y="2114487"/>
                <a:ext cx="25325" cy="89045"/>
              </a:xfrm>
              <a:custGeom>
                <a:avLst/>
                <a:gdLst/>
                <a:ahLst/>
                <a:cxnLst/>
                <a:rect l="l" t="t" r="r" b="b"/>
                <a:pathLst>
                  <a:path w="686" h="2412" extrusionOk="0">
                    <a:moveTo>
                      <a:pt x="203" y="0"/>
                    </a:moveTo>
                    <a:cubicBezTo>
                      <a:pt x="189" y="0"/>
                      <a:pt x="174" y="4"/>
                      <a:pt x="161" y="13"/>
                    </a:cubicBezTo>
                    <a:cubicBezTo>
                      <a:pt x="1" y="81"/>
                      <a:pt x="46" y="926"/>
                      <a:pt x="24" y="1314"/>
                    </a:cubicBezTo>
                    <a:cubicBezTo>
                      <a:pt x="24" y="1669"/>
                      <a:pt x="67" y="2411"/>
                      <a:pt x="258" y="2411"/>
                    </a:cubicBezTo>
                    <a:cubicBezTo>
                      <a:pt x="263" y="2411"/>
                      <a:pt x="269" y="2411"/>
                      <a:pt x="275" y="2409"/>
                    </a:cubicBezTo>
                    <a:cubicBezTo>
                      <a:pt x="480" y="2364"/>
                      <a:pt x="686" y="1405"/>
                      <a:pt x="663" y="994"/>
                    </a:cubicBezTo>
                    <a:cubicBezTo>
                      <a:pt x="621" y="614"/>
                      <a:pt x="383" y="0"/>
                      <a:pt x="203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8" name="Google Shape;1438;p33"/>
              <p:cNvSpPr/>
              <p:nvPr/>
            </p:nvSpPr>
            <p:spPr>
              <a:xfrm>
                <a:off x="3469008" y="2288516"/>
                <a:ext cx="31232" cy="41348"/>
              </a:xfrm>
              <a:custGeom>
                <a:avLst/>
                <a:gdLst/>
                <a:ahLst/>
                <a:cxnLst/>
                <a:rect l="l" t="t" r="r" b="b"/>
                <a:pathLst>
                  <a:path w="846" h="112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29" y="503"/>
                      <a:pt x="549" y="868"/>
                      <a:pt x="845" y="1119"/>
                    </a:cubicBezTo>
                    <a:cubicBezTo>
                      <a:pt x="617" y="708"/>
                      <a:pt x="320" y="320"/>
                      <a:pt x="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39" name="Google Shape;1439;p33"/>
              <p:cNvSpPr/>
              <p:nvPr/>
            </p:nvSpPr>
            <p:spPr>
              <a:xfrm>
                <a:off x="3408352" y="2091856"/>
                <a:ext cx="398487" cy="493661"/>
              </a:xfrm>
              <a:custGeom>
                <a:avLst/>
                <a:gdLst/>
                <a:ahLst/>
                <a:cxnLst/>
                <a:rect l="l" t="t" r="r" b="b"/>
                <a:pathLst>
                  <a:path w="10794" h="13372" extrusionOk="0">
                    <a:moveTo>
                      <a:pt x="6801" y="428"/>
                    </a:moveTo>
                    <a:cubicBezTo>
                      <a:pt x="7178" y="428"/>
                      <a:pt x="7557" y="567"/>
                      <a:pt x="7875" y="1333"/>
                    </a:cubicBezTo>
                    <a:cubicBezTo>
                      <a:pt x="8332" y="2360"/>
                      <a:pt x="7533" y="3365"/>
                      <a:pt x="6894" y="4027"/>
                    </a:cubicBezTo>
                    <a:cubicBezTo>
                      <a:pt x="6597" y="4323"/>
                      <a:pt x="5638" y="5031"/>
                      <a:pt x="6460" y="5396"/>
                    </a:cubicBezTo>
                    <a:cubicBezTo>
                      <a:pt x="6496" y="5413"/>
                      <a:pt x="6529" y="5420"/>
                      <a:pt x="6559" y="5420"/>
                    </a:cubicBezTo>
                    <a:cubicBezTo>
                      <a:pt x="6714" y="5420"/>
                      <a:pt x="6789" y="5227"/>
                      <a:pt x="6914" y="5227"/>
                    </a:cubicBezTo>
                    <a:cubicBezTo>
                      <a:pt x="6929" y="5227"/>
                      <a:pt x="6945" y="5230"/>
                      <a:pt x="6962" y="5236"/>
                    </a:cubicBezTo>
                    <a:cubicBezTo>
                      <a:pt x="7384" y="5072"/>
                      <a:pt x="7822" y="4997"/>
                      <a:pt x="8224" y="4997"/>
                    </a:cubicBezTo>
                    <a:cubicBezTo>
                      <a:pt x="9780" y="4997"/>
                      <a:pt x="10793" y="6128"/>
                      <a:pt x="8218" y="7633"/>
                    </a:cubicBezTo>
                    <a:cubicBezTo>
                      <a:pt x="7886" y="7703"/>
                      <a:pt x="7568" y="7733"/>
                      <a:pt x="7243" y="7733"/>
                    </a:cubicBezTo>
                    <a:cubicBezTo>
                      <a:pt x="7143" y="7733"/>
                      <a:pt x="7042" y="7730"/>
                      <a:pt x="6939" y="7724"/>
                    </a:cubicBezTo>
                    <a:cubicBezTo>
                      <a:pt x="6574" y="7770"/>
                      <a:pt x="5433" y="7679"/>
                      <a:pt x="5296" y="8249"/>
                    </a:cubicBezTo>
                    <a:cubicBezTo>
                      <a:pt x="5185" y="8792"/>
                      <a:pt x="5874" y="8881"/>
                      <a:pt x="6595" y="8881"/>
                    </a:cubicBezTo>
                    <a:cubicBezTo>
                      <a:pt x="6950" y="8881"/>
                      <a:pt x="7313" y="8860"/>
                      <a:pt x="7592" y="8860"/>
                    </a:cubicBezTo>
                    <a:cubicBezTo>
                      <a:pt x="7796" y="8860"/>
                      <a:pt x="7955" y="8871"/>
                      <a:pt x="8035" y="8911"/>
                    </a:cubicBezTo>
                    <a:cubicBezTo>
                      <a:pt x="8857" y="9048"/>
                      <a:pt x="9016" y="9779"/>
                      <a:pt x="8514" y="11102"/>
                    </a:cubicBezTo>
                    <a:cubicBezTo>
                      <a:pt x="7926" y="11427"/>
                      <a:pt x="7320" y="11589"/>
                      <a:pt x="6663" y="11589"/>
                    </a:cubicBezTo>
                    <a:cubicBezTo>
                      <a:pt x="6581" y="11589"/>
                      <a:pt x="6498" y="11587"/>
                      <a:pt x="6414" y="11582"/>
                    </a:cubicBezTo>
                    <a:cubicBezTo>
                      <a:pt x="5844" y="11627"/>
                      <a:pt x="5410" y="11627"/>
                      <a:pt x="4862" y="11856"/>
                    </a:cubicBezTo>
                    <a:cubicBezTo>
                      <a:pt x="4520" y="11993"/>
                      <a:pt x="4292" y="12244"/>
                      <a:pt x="3949" y="12403"/>
                    </a:cubicBezTo>
                    <a:cubicBezTo>
                      <a:pt x="3797" y="12647"/>
                      <a:pt x="3604" y="12769"/>
                      <a:pt x="3378" y="12769"/>
                    </a:cubicBezTo>
                    <a:cubicBezTo>
                      <a:pt x="3264" y="12769"/>
                      <a:pt x="3143" y="12738"/>
                      <a:pt x="3013" y="12677"/>
                    </a:cubicBezTo>
                    <a:cubicBezTo>
                      <a:pt x="3013" y="12495"/>
                      <a:pt x="3036" y="12335"/>
                      <a:pt x="2991" y="12175"/>
                    </a:cubicBezTo>
                    <a:cubicBezTo>
                      <a:pt x="2625" y="11148"/>
                      <a:pt x="2557" y="11034"/>
                      <a:pt x="1758" y="10281"/>
                    </a:cubicBezTo>
                    <a:cubicBezTo>
                      <a:pt x="1438" y="10007"/>
                      <a:pt x="1142" y="9710"/>
                      <a:pt x="891" y="9368"/>
                    </a:cubicBezTo>
                    <a:cubicBezTo>
                      <a:pt x="228" y="8540"/>
                      <a:pt x="115" y="6791"/>
                      <a:pt x="1148" y="6791"/>
                    </a:cubicBezTo>
                    <a:cubicBezTo>
                      <a:pt x="1397" y="6791"/>
                      <a:pt x="1711" y="6892"/>
                      <a:pt x="2100" y="7131"/>
                    </a:cubicBezTo>
                    <a:cubicBezTo>
                      <a:pt x="2374" y="7245"/>
                      <a:pt x="2443" y="7679"/>
                      <a:pt x="2740" y="7816"/>
                    </a:cubicBezTo>
                    <a:cubicBezTo>
                      <a:pt x="2899" y="7878"/>
                      <a:pt x="3033" y="7905"/>
                      <a:pt x="3144" y="7905"/>
                    </a:cubicBezTo>
                    <a:cubicBezTo>
                      <a:pt x="3603" y="7905"/>
                      <a:pt x="3650" y="7427"/>
                      <a:pt x="3356" y="6948"/>
                    </a:cubicBezTo>
                    <a:cubicBezTo>
                      <a:pt x="3128" y="6583"/>
                      <a:pt x="2557" y="6400"/>
                      <a:pt x="2260" y="6081"/>
                    </a:cubicBezTo>
                    <a:cubicBezTo>
                      <a:pt x="1712" y="5442"/>
                      <a:pt x="1438" y="4711"/>
                      <a:pt x="1393" y="3867"/>
                    </a:cubicBezTo>
                    <a:cubicBezTo>
                      <a:pt x="1572" y="2949"/>
                      <a:pt x="2014" y="2525"/>
                      <a:pt x="2486" y="2525"/>
                    </a:cubicBezTo>
                    <a:cubicBezTo>
                      <a:pt x="2976" y="2525"/>
                      <a:pt x="3499" y="2984"/>
                      <a:pt x="3789" y="3821"/>
                    </a:cubicBezTo>
                    <a:cubicBezTo>
                      <a:pt x="3968" y="4222"/>
                      <a:pt x="3972" y="4732"/>
                      <a:pt x="4418" y="4905"/>
                    </a:cubicBezTo>
                    <a:lnTo>
                      <a:pt x="4418" y="4905"/>
                    </a:lnTo>
                    <a:cubicBezTo>
                      <a:pt x="4428" y="4911"/>
                      <a:pt x="4438" y="4915"/>
                      <a:pt x="4450" y="4916"/>
                    </a:cubicBezTo>
                    <a:lnTo>
                      <a:pt x="4450" y="4916"/>
                    </a:lnTo>
                    <a:cubicBezTo>
                      <a:pt x="4450" y="4916"/>
                      <a:pt x="4451" y="4917"/>
                      <a:pt x="4451" y="4917"/>
                    </a:cubicBezTo>
                    <a:cubicBezTo>
                      <a:pt x="4464" y="4921"/>
                      <a:pt x="4475" y="4923"/>
                      <a:pt x="4486" y="4923"/>
                    </a:cubicBezTo>
                    <a:cubicBezTo>
                      <a:pt x="4526" y="4923"/>
                      <a:pt x="4554" y="4897"/>
                      <a:pt x="4569" y="4863"/>
                    </a:cubicBezTo>
                    <a:lnTo>
                      <a:pt x="4569" y="4863"/>
                    </a:lnTo>
                    <a:cubicBezTo>
                      <a:pt x="4849" y="4676"/>
                      <a:pt x="4728" y="4554"/>
                      <a:pt x="4771" y="4186"/>
                    </a:cubicBezTo>
                    <a:cubicBezTo>
                      <a:pt x="4725" y="3798"/>
                      <a:pt x="4680" y="3410"/>
                      <a:pt x="4657" y="3022"/>
                    </a:cubicBezTo>
                    <a:cubicBezTo>
                      <a:pt x="4634" y="1744"/>
                      <a:pt x="5547" y="489"/>
                      <a:pt x="6551" y="443"/>
                    </a:cubicBezTo>
                    <a:cubicBezTo>
                      <a:pt x="6634" y="435"/>
                      <a:pt x="6717" y="428"/>
                      <a:pt x="6801" y="428"/>
                    </a:cubicBezTo>
                    <a:close/>
                    <a:moveTo>
                      <a:pt x="6674" y="0"/>
                    </a:moveTo>
                    <a:cubicBezTo>
                      <a:pt x="6456" y="0"/>
                      <a:pt x="6223" y="53"/>
                      <a:pt x="5981" y="169"/>
                    </a:cubicBezTo>
                    <a:cubicBezTo>
                      <a:pt x="5342" y="512"/>
                      <a:pt x="4817" y="1310"/>
                      <a:pt x="4588" y="1972"/>
                    </a:cubicBezTo>
                    <a:cubicBezTo>
                      <a:pt x="4436" y="2407"/>
                      <a:pt x="4677" y="4307"/>
                      <a:pt x="4445" y="4668"/>
                    </a:cubicBezTo>
                    <a:lnTo>
                      <a:pt x="4445" y="4668"/>
                    </a:lnTo>
                    <a:cubicBezTo>
                      <a:pt x="3805" y="4372"/>
                      <a:pt x="4078" y="2694"/>
                      <a:pt x="2899" y="2360"/>
                    </a:cubicBezTo>
                    <a:cubicBezTo>
                      <a:pt x="2676" y="2289"/>
                      <a:pt x="2471" y="2241"/>
                      <a:pt x="2279" y="2241"/>
                    </a:cubicBezTo>
                    <a:cubicBezTo>
                      <a:pt x="2037" y="2241"/>
                      <a:pt x="1814" y="2317"/>
                      <a:pt x="1598" y="2520"/>
                    </a:cubicBezTo>
                    <a:cubicBezTo>
                      <a:pt x="959" y="3091"/>
                      <a:pt x="1142" y="4301"/>
                      <a:pt x="1370" y="5008"/>
                    </a:cubicBezTo>
                    <a:cubicBezTo>
                      <a:pt x="1507" y="5396"/>
                      <a:pt x="1712" y="5761"/>
                      <a:pt x="1986" y="6081"/>
                    </a:cubicBezTo>
                    <a:cubicBezTo>
                      <a:pt x="2123" y="6263"/>
                      <a:pt x="2899" y="6766"/>
                      <a:pt x="2991" y="6971"/>
                    </a:cubicBezTo>
                    <a:cubicBezTo>
                      <a:pt x="3165" y="7345"/>
                      <a:pt x="3154" y="7481"/>
                      <a:pt x="3046" y="7481"/>
                    </a:cubicBezTo>
                    <a:cubicBezTo>
                      <a:pt x="2762" y="7481"/>
                      <a:pt x="1804" y="6537"/>
                      <a:pt x="1803" y="6537"/>
                    </a:cubicBezTo>
                    <a:lnTo>
                      <a:pt x="1803" y="6537"/>
                    </a:lnTo>
                    <a:cubicBezTo>
                      <a:pt x="1803" y="6537"/>
                      <a:pt x="1804" y="6537"/>
                      <a:pt x="1804" y="6537"/>
                    </a:cubicBezTo>
                    <a:cubicBezTo>
                      <a:pt x="1574" y="6412"/>
                      <a:pt x="1383" y="6306"/>
                      <a:pt x="1143" y="6306"/>
                    </a:cubicBezTo>
                    <a:cubicBezTo>
                      <a:pt x="1120" y="6306"/>
                      <a:pt x="1097" y="6307"/>
                      <a:pt x="1073" y="6309"/>
                    </a:cubicBezTo>
                    <a:cubicBezTo>
                      <a:pt x="480" y="6378"/>
                      <a:pt x="183" y="6857"/>
                      <a:pt x="115" y="7405"/>
                    </a:cubicBezTo>
                    <a:cubicBezTo>
                      <a:pt x="0" y="8272"/>
                      <a:pt x="457" y="9231"/>
                      <a:pt x="1005" y="9870"/>
                    </a:cubicBezTo>
                    <a:cubicBezTo>
                      <a:pt x="1553" y="10532"/>
                      <a:pt x="2329" y="10851"/>
                      <a:pt x="2648" y="11742"/>
                    </a:cubicBezTo>
                    <a:cubicBezTo>
                      <a:pt x="2831" y="12267"/>
                      <a:pt x="2625" y="12837"/>
                      <a:pt x="2899" y="13317"/>
                    </a:cubicBezTo>
                    <a:cubicBezTo>
                      <a:pt x="2916" y="13350"/>
                      <a:pt x="2945" y="13371"/>
                      <a:pt x="2977" y="13371"/>
                    </a:cubicBezTo>
                    <a:cubicBezTo>
                      <a:pt x="2989" y="13371"/>
                      <a:pt x="3001" y="13368"/>
                      <a:pt x="3013" y="13362"/>
                    </a:cubicBezTo>
                    <a:cubicBezTo>
                      <a:pt x="3516" y="13271"/>
                      <a:pt x="3059" y="13339"/>
                      <a:pt x="3698" y="12906"/>
                    </a:cubicBezTo>
                    <a:cubicBezTo>
                      <a:pt x="4702" y="12198"/>
                      <a:pt x="5159" y="11924"/>
                      <a:pt x="6414" y="11810"/>
                    </a:cubicBezTo>
                    <a:cubicBezTo>
                      <a:pt x="7305" y="11719"/>
                      <a:pt x="8332" y="11719"/>
                      <a:pt x="8994" y="11011"/>
                    </a:cubicBezTo>
                    <a:cubicBezTo>
                      <a:pt x="9678" y="10304"/>
                      <a:pt x="9587" y="9391"/>
                      <a:pt x="8720" y="8911"/>
                    </a:cubicBezTo>
                    <a:cubicBezTo>
                      <a:pt x="8355" y="8706"/>
                      <a:pt x="6688" y="8637"/>
                      <a:pt x="6506" y="8569"/>
                    </a:cubicBezTo>
                    <a:cubicBezTo>
                      <a:pt x="6043" y="8415"/>
                      <a:pt x="5708" y="8111"/>
                      <a:pt x="6158" y="8111"/>
                    </a:cubicBezTo>
                    <a:cubicBezTo>
                      <a:pt x="6174" y="8111"/>
                      <a:pt x="6191" y="8112"/>
                      <a:pt x="6209" y="8112"/>
                    </a:cubicBezTo>
                    <a:cubicBezTo>
                      <a:pt x="6235" y="8113"/>
                      <a:pt x="6262" y="8113"/>
                      <a:pt x="6290" y="8113"/>
                    </a:cubicBezTo>
                    <a:cubicBezTo>
                      <a:pt x="7126" y="8113"/>
                      <a:pt x="8544" y="7790"/>
                      <a:pt x="8743" y="7701"/>
                    </a:cubicBezTo>
                    <a:cubicBezTo>
                      <a:pt x="9633" y="7245"/>
                      <a:pt x="10454" y="6058"/>
                      <a:pt x="9793" y="5099"/>
                    </a:cubicBezTo>
                    <a:cubicBezTo>
                      <a:pt x="9541" y="4711"/>
                      <a:pt x="9108" y="4506"/>
                      <a:pt x="8651" y="4460"/>
                    </a:cubicBezTo>
                    <a:cubicBezTo>
                      <a:pt x="8634" y="4458"/>
                      <a:pt x="8616" y="4457"/>
                      <a:pt x="8596" y="4457"/>
                    </a:cubicBezTo>
                    <a:cubicBezTo>
                      <a:pt x="8207" y="4457"/>
                      <a:pt x="7346" y="4889"/>
                      <a:pt x="6906" y="4889"/>
                    </a:cubicBezTo>
                    <a:cubicBezTo>
                      <a:pt x="6715" y="4889"/>
                      <a:pt x="6603" y="4808"/>
                      <a:pt x="6643" y="4574"/>
                    </a:cubicBezTo>
                    <a:cubicBezTo>
                      <a:pt x="6688" y="4232"/>
                      <a:pt x="7715" y="3502"/>
                      <a:pt x="7921" y="3091"/>
                    </a:cubicBezTo>
                    <a:cubicBezTo>
                      <a:pt x="8172" y="2520"/>
                      <a:pt x="8240" y="1881"/>
                      <a:pt x="8081" y="1288"/>
                    </a:cubicBezTo>
                    <a:cubicBezTo>
                      <a:pt x="7890" y="526"/>
                      <a:pt x="7358" y="0"/>
                      <a:pt x="667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440" name="Google Shape;1440;p33"/>
            <p:cNvGrpSpPr/>
            <p:nvPr/>
          </p:nvGrpSpPr>
          <p:grpSpPr>
            <a:xfrm rot="2700000">
              <a:off x="8050640" y="295123"/>
              <a:ext cx="476456" cy="586718"/>
              <a:chOff x="3405953" y="2091856"/>
              <a:chExt cx="400887" cy="493661"/>
            </a:xfrm>
          </p:grpSpPr>
          <p:sp>
            <p:nvSpPr>
              <p:cNvPr id="1441" name="Google Shape;1441;p33"/>
              <p:cNvSpPr/>
              <p:nvPr/>
            </p:nvSpPr>
            <p:spPr>
              <a:xfrm>
                <a:off x="3405953" y="2095179"/>
                <a:ext cx="389332" cy="486794"/>
              </a:xfrm>
              <a:custGeom>
                <a:avLst/>
                <a:gdLst/>
                <a:ahLst/>
                <a:cxnLst/>
                <a:rect l="l" t="t" r="r" b="b"/>
                <a:pathLst>
                  <a:path w="10546" h="13186" extrusionOk="0">
                    <a:moveTo>
                      <a:pt x="6774" y="1"/>
                    </a:moveTo>
                    <a:cubicBezTo>
                      <a:pt x="6216" y="1"/>
                      <a:pt x="5573" y="410"/>
                      <a:pt x="5019" y="1357"/>
                    </a:cubicBezTo>
                    <a:cubicBezTo>
                      <a:pt x="4037" y="3046"/>
                      <a:pt x="5201" y="4530"/>
                      <a:pt x="4539" y="4713"/>
                    </a:cubicBezTo>
                    <a:cubicBezTo>
                      <a:pt x="4526" y="4716"/>
                      <a:pt x="4513" y="4718"/>
                      <a:pt x="4500" y="4718"/>
                    </a:cubicBezTo>
                    <a:cubicBezTo>
                      <a:pt x="4118" y="4718"/>
                      <a:pt x="3951" y="3123"/>
                      <a:pt x="3421" y="2681"/>
                    </a:cubicBezTo>
                    <a:cubicBezTo>
                      <a:pt x="3062" y="2378"/>
                      <a:pt x="2700" y="2232"/>
                      <a:pt x="2382" y="2232"/>
                    </a:cubicBezTo>
                    <a:cubicBezTo>
                      <a:pt x="1670" y="2232"/>
                      <a:pt x="1175" y="2967"/>
                      <a:pt x="1412" y="4325"/>
                    </a:cubicBezTo>
                    <a:cubicBezTo>
                      <a:pt x="1732" y="6128"/>
                      <a:pt x="3056" y="6676"/>
                      <a:pt x="3352" y="6950"/>
                    </a:cubicBezTo>
                    <a:cubicBezTo>
                      <a:pt x="3665" y="7218"/>
                      <a:pt x="3672" y="7726"/>
                      <a:pt x="3158" y="7726"/>
                    </a:cubicBezTo>
                    <a:cubicBezTo>
                      <a:pt x="3147" y="7726"/>
                      <a:pt x="3136" y="7726"/>
                      <a:pt x="3124" y="7726"/>
                    </a:cubicBezTo>
                    <a:cubicBezTo>
                      <a:pt x="2690" y="7703"/>
                      <a:pt x="2531" y="7087"/>
                      <a:pt x="1800" y="6539"/>
                    </a:cubicBezTo>
                    <a:cubicBezTo>
                      <a:pt x="1620" y="6404"/>
                      <a:pt x="1411" y="6334"/>
                      <a:pt x="1207" y="6334"/>
                    </a:cubicBezTo>
                    <a:cubicBezTo>
                      <a:pt x="582" y="6334"/>
                      <a:pt x="1" y="6988"/>
                      <a:pt x="431" y="8433"/>
                    </a:cubicBezTo>
                    <a:cubicBezTo>
                      <a:pt x="887" y="9985"/>
                      <a:pt x="2325" y="10556"/>
                      <a:pt x="2599" y="11081"/>
                    </a:cubicBezTo>
                    <a:cubicBezTo>
                      <a:pt x="2987" y="11811"/>
                      <a:pt x="3010" y="12496"/>
                      <a:pt x="2941" y="12975"/>
                    </a:cubicBezTo>
                    <a:cubicBezTo>
                      <a:pt x="2926" y="13103"/>
                      <a:pt x="3032" y="13186"/>
                      <a:pt x="3136" y="13186"/>
                    </a:cubicBezTo>
                    <a:cubicBezTo>
                      <a:pt x="3181" y="13186"/>
                      <a:pt x="3226" y="13170"/>
                      <a:pt x="3261" y="13135"/>
                    </a:cubicBezTo>
                    <a:cubicBezTo>
                      <a:pt x="4149" y="12203"/>
                      <a:pt x="5100" y="11601"/>
                      <a:pt x="6287" y="11601"/>
                    </a:cubicBezTo>
                    <a:cubicBezTo>
                      <a:pt x="6351" y="11601"/>
                      <a:pt x="6415" y="11602"/>
                      <a:pt x="6479" y="11606"/>
                    </a:cubicBezTo>
                    <a:cubicBezTo>
                      <a:pt x="6543" y="11609"/>
                      <a:pt x="6607" y="11610"/>
                      <a:pt x="6670" y="11610"/>
                    </a:cubicBezTo>
                    <a:cubicBezTo>
                      <a:pt x="8237" y="11610"/>
                      <a:pt x="9620" y="10806"/>
                      <a:pt x="9401" y="9666"/>
                    </a:cubicBezTo>
                    <a:cubicBezTo>
                      <a:pt x="9261" y="8926"/>
                      <a:pt x="8053" y="8572"/>
                      <a:pt x="7004" y="8572"/>
                    </a:cubicBezTo>
                    <a:cubicBezTo>
                      <a:pt x="6855" y="8572"/>
                      <a:pt x="6710" y="8579"/>
                      <a:pt x="6571" y="8593"/>
                    </a:cubicBezTo>
                    <a:cubicBezTo>
                      <a:pt x="6432" y="8608"/>
                      <a:pt x="6306" y="8614"/>
                      <a:pt x="6194" y="8614"/>
                    </a:cubicBezTo>
                    <a:cubicBezTo>
                      <a:pt x="5090" y="8614"/>
                      <a:pt x="5261" y="7958"/>
                      <a:pt x="6297" y="7771"/>
                    </a:cubicBezTo>
                    <a:cubicBezTo>
                      <a:pt x="6411" y="7754"/>
                      <a:pt x="6544" y="7749"/>
                      <a:pt x="6691" y="7749"/>
                    </a:cubicBezTo>
                    <a:cubicBezTo>
                      <a:pt x="6867" y="7749"/>
                      <a:pt x="7063" y="7756"/>
                      <a:pt x="7271" y="7756"/>
                    </a:cubicBezTo>
                    <a:cubicBezTo>
                      <a:pt x="8032" y="7756"/>
                      <a:pt x="8945" y="7665"/>
                      <a:pt x="9584" y="6813"/>
                    </a:cubicBezTo>
                    <a:cubicBezTo>
                      <a:pt x="10546" y="5579"/>
                      <a:pt x="9668" y="4479"/>
                      <a:pt x="8566" y="4479"/>
                    </a:cubicBezTo>
                    <a:cubicBezTo>
                      <a:pt x="8466" y="4479"/>
                      <a:pt x="8363" y="4488"/>
                      <a:pt x="8260" y="4507"/>
                    </a:cubicBezTo>
                    <a:cubicBezTo>
                      <a:pt x="7344" y="4663"/>
                      <a:pt x="6912" y="5210"/>
                      <a:pt x="6608" y="5210"/>
                    </a:cubicBezTo>
                    <a:cubicBezTo>
                      <a:pt x="6510" y="5210"/>
                      <a:pt x="6426" y="5154"/>
                      <a:pt x="6342" y="5009"/>
                    </a:cubicBezTo>
                    <a:cubicBezTo>
                      <a:pt x="6000" y="4370"/>
                      <a:pt x="8237" y="3800"/>
                      <a:pt x="8123" y="1700"/>
                    </a:cubicBezTo>
                    <a:cubicBezTo>
                      <a:pt x="8046" y="655"/>
                      <a:pt x="7479" y="1"/>
                      <a:pt x="677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42" name="Google Shape;1442;p33"/>
              <p:cNvSpPr/>
              <p:nvPr/>
            </p:nvSpPr>
            <p:spPr>
              <a:xfrm>
                <a:off x="3524606" y="2138114"/>
                <a:ext cx="132718" cy="427431"/>
              </a:xfrm>
              <a:custGeom>
                <a:avLst/>
                <a:gdLst/>
                <a:ahLst/>
                <a:cxnLst/>
                <a:rect l="l" t="t" r="r" b="b"/>
                <a:pathLst>
                  <a:path w="3595" h="11578" extrusionOk="0">
                    <a:moveTo>
                      <a:pt x="3439" y="0"/>
                    </a:moveTo>
                    <a:cubicBezTo>
                      <a:pt x="3408" y="0"/>
                      <a:pt x="3377" y="17"/>
                      <a:pt x="3357" y="57"/>
                    </a:cubicBezTo>
                    <a:cubicBezTo>
                      <a:pt x="2718" y="1404"/>
                      <a:pt x="2170" y="2819"/>
                      <a:pt x="1759" y="4257"/>
                    </a:cubicBezTo>
                    <a:cubicBezTo>
                      <a:pt x="1074" y="6631"/>
                      <a:pt x="1029" y="9119"/>
                      <a:pt x="47" y="11402"/>
                    </a:cubicBezTo>
                    <a:cubicBezTo>
                      <a:pt x="0" y="11495"/>
                      <a:pt x="81" y="11578"/>
                      <a:pt x="151" y="11578"/>
                    </a:cubicBezTo>
                    <a:cubicBezTo>
                      <a:pt x="184" y="11578"/>
                      <a:pt x="215" y="11559"/>
                      <a:pt x="230" y="11516"/>
                    </a:cubicBezTo>
                    <a:cubicBezTo>
                      <a:pt x="1097" y="9530"/>
                      <a:pt x="1257" y="7430"/>
                      <a:pt x="1713" y="5330"/>
                    </a:cubicBezTo>
                    <a:cubicBezTo>
                      <a:pt x="2101" y="3550"/>
                      <a:pt x="2786" y="1815"/>
                      <a:pt x="3562" y="172"/>
                    </a:cubicBezTo>
                    <a:cubicBezTo>
                      <a:pt x="3594" y="91"/>
                      <a:pt x="3514" y="0"/>
                      <a:pt x="3439" y="0"/>
                    </a:cubicBezTo>
                    <a:close/>
                  </a:path>
                </a:pathLst>
              </a:custGeom>
              <a:solidFill>
                <a:srgbClr val="784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43" name="Google Shape;1443;p33"/>
              <p:cNvSpPr/>
              <p:nvPr/>
            </p:nvSpPr>
            <p:spPr>
              <a:xfrm>
                <a:off x="3460591" y="2191607"/>
                <a:ext cx="52275" cy="111823"/>
              </a:xfrm>
              <a:custGeom>
                <a:avLst/>
                <a:gdLst/>
                <a:ahLst/>
                <a:cxnLst/>
                <a:rect l="l" t="t" r="r" b="b"/>
                <a:pathLst>
                  <a:path w="1416" h="3029" extrusionOk="0">
                    <a:moveTo>
                      <a:pt x="754" y="1"/>
                    </a:moveTo>
                    <a:cubicBezTo>
                      <a:pt x="229" y="1"/>
                      <a:pt x="1" y="1393"/>
                      <a:pt x="480" y="2260"/>
                    </a:cubicBezTo>
                    <a:cubicBezTo>
                      <a:pt x="745" y="2764"/>
                      <a:pt x="895" y="3029"/>
                      <a:pt x="1009" y="3029"/>
                    </a:cubicBezTo>
                    <a:cubicBezTo>
                      <a:pt x="1092" y="3029"/>
                      <a:pt x="1157" y="2890"/>
                      <a:pt x="1233" y="2603"/>
                    </a:cubicBezTo>
                    <a:cubicBezTo>
                      <a:pt x="1416" y="1941"/>
                      <a:pt x="1096" y="1"/>
                      <a:pt x="754" y="1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44" name="Google Shape;1444;p33"/>
              <p:cNvSpPr/>
              <p:nvPr/>
            </p:nvSpPr>
            <p:spPr>
              <a:xfrm>
                <a:off x="3672091" y="2114487"/>
                <a:ext cx="25325" cy="89045"/>
              </a:xfrm>
              <a:custGeom>
                <a:avLst/>
                <a:gdLst/>
                <a:ahLst/>
                <a:cxnLst/>
                <a:rect l="l" t="t" r="r" b="b"/>
                <a:pathLst>
                  <a:path w="686" h="2412" extrusionOk="0">
                    <a:moveTo>
                      <a:pt x="203" y="0"/>
                    </a:moveTo>
                    <a:cubicBezTo>
                      <a:pt x="189" y="0"/>
                      <a:pt x="174" y="4"/>
                      <a:pt x="161" y="13"/>
                    </a:cubicBezTo>
                    <a:cubicBezTo>
                      <a:pt x="1" y="81"/>
                      <a:pt x="46" y="926"/>
                      <a:pt x="24" y="1314"/>
                    </a:cubicBezTo>
                    <a:cubicBezTo>
                      <a:pt x="24" y="1669"/>
                      <a:pt x="67" y="2411"/>
                      <a:pt x="258" y="2411"/>
                    </a:cubicBezTo>
                    <a:cubicBezTo>
                      <a:pt x="263" y="2411"/>
                      <a:pt x="269" y="2411"/>
                      <a:pt x="275" y="2409"/>
                    </a:cubicBezTo>
                    <a:cubicBezTo>
                      <a:pt x="480" y="2364"/>
                      <a:pt x="686" y="1405"/>
                      <a:pt x="663" y="994"/>
                    </a:cubicBezTo>
                    <a:cubicBezTo>
                      <a:pt x="621" y="614"/>
                      <a:pt x="383" y="0"/>
                      <a:pt x="203" y="0"/>
                    </a:cubicBezTo>
                    <a:close/>
                  </a:path>
                </a:pathLst>
              </a:custGeom>
              <a:solidFill>
                <a:srgbClr val="FAFAF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45" name="Google Shape;1445;p33"/>
              <p:cNvSpPr/>
              <p:nvPr/>
            </p:nvSpPr>
            <p:spPr>
              <a:xfrm>
                <a:off x="3469008" y="2288516"/>
                <a:ext cx="31232" cy="41348"/>
              </a:xfrm>
              <a:custGeom>
                <a:avLst/>
                <a:gdLst/>
                <a:ahLst/>
                <a:cxnLst/>
                <a:rect l="l" t="t" r="r" b="b"/>
                <a:pathLst>
                  <a:path w="846" h="1120" extrusionOk="0">
                    <a:moveTo>
                      <a:pt x="1" y="1"/>
                    </a:moveTo>
                    <a:lnTo>
                      <a:pt x="1" y="1"/>
                    </a:lnTo>
                    <a:cubicBezTo>
                      <a:pt x="229" y="503"/>
                      <a:pt x="549" y="868"/>
                      <a:pt x="845" y="1119"/>
                    </a:cubicBezTo>
                    <a:cubicBezTo>
                      <a:pt x="617" y="708"/>
                      <a:pt x="320" y="320"/>
                      <a:pt x="1" y="1"/>
                    </a:cubicBezTo>
                    <a:close/>
                  </a:path>
                </a:pathLst>
              </a:custGeom>
              <a:solidFill>
                <a:srgbClr val="00A8B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46" name="Google Shape;1446;p33"/>
              <p:cNvSpPr/>
              <p:nvPr/>
            </p:nvSpPr>
            <p:spPr>
              <a:xfrm>
                <a:off x="3408352" y="2091856"/>
                <a:ext cx="398487" cy="493661"/>
              </a:xfrm>
              <a:custGeom>
                <a:avLst/>
                <a:gdLst/>
                <a:ahLst/>
                <a:cxnLst/>
                <a:rect l="l" t="t" r="r" b="b"/>
                <a:pathLst>
                  <a:path w="10794" h="13372" extrusionOk="0">
                    <a:moveTo>
                      <a:pt x="6801" y="428"/>
                    </a:moveTo>
                    <a:cubicBezTo>
                      <a:pt x="7178" y="428"/>
                      <a:pt x="7557" y="567"/>
                      <a:pt x="7875" y="1333"/>
                    </a:cubicBezTo>
                    <a:cubicBezTo>
                      <a:pt x="8332" y="2360"/>
                      <a:pt x="7533" y="3365"/>
                      <a:pt x="6894" y="4027"/>
                    </a:cubicBezTo>
                    <a:cubicBezTo>
                      <a:pt x="6597" y="4323"/>
                      <a:pt x="5638" y="5031"/>
                      <a:pt x="6460" y="5396"/>
                    </a:cubicBezTo>
                    <a:cubicBezTo>
                      <a:pt x="6496" y="5413"/>
                      <a:pt x="6529" y="5420"/>
                      <a:pt x="6559" y="5420"/>
                    </a:cubicBezTo>
                    <a:cubicBezTo>
                      <a:pt x="6714" y="5420"/>
                      <a:pt x="6789" y="5227"/>
                      <a:pt x="6914" y="5227"/>
                    </a:cubicBezTo>
                    <a:cubicBezTo>
                      <a:pt x="6929" y="5227"/>
                      <a:pt x="6945" y="5230"/>
                      <a:pt x="6962" y="5236"/>
                    </a:cubicBezTo>
                    <a:cubicBezTo>
                      <a:pt x="7384" y="5072"/>
                      <a:pt x="7822" y="4997"/>
                      <a:pt x="8224" y="4997"/>
                    </a:cubicBezTo>
                    <a:cubicBezTo>
                      <a:pt x="9780" y="4997"/>
                      <a:pt x="10793" y="6128"/>
                      <a:pt x="8218" y="7633"/>
                    </a:cubicBezTo>
                    <a:cubicBezTo>
                      <a:pt x="7886" y="7703"/>
                      <a:pt x="7568" y="7733"/>
                      <a:pt x="7243" y="7733"/>
                    </a:cubicBezTo>
                    <a:cubicBezTo>
                      <a:pt x="7143" y="7733"/>
                      <a:pt x="7042" y="7730"/>
                      <a:pt x="6939" y="7724"/>
                    </a:cubicBezTo>
                    <a:cubicBezTo>
                      <a:pt x="6574" y="7770"/>
                      <a:pt x="5433" y="7679"/>
                      <a:pt x="5296" y="8249"/>
                    </a:cubicBezTo>
                    <a:cubicBezTo>
                      <a:pt x="5185" y="8792"/>
                      <a:pt x="5874" y="8881"/>
                      <a:pt x="6595" y="8881"/>
                    </a:cubicBezTo>
                    <a:cubicBezTo>
                      <a:pt x="6950" y="8881"/>
                      <a:pt x="7313" y="8860"/>
                      <a:pt x="7592" y="8860"/>
                    </a:cubicBezTo>
                    <a:cubicBezTo>
                      <a:pt x="7796" y="8860"/>
                      <a:pt x="7955" y="8871"/>
                      <a:pt x="8035" y="8911"/>
                    </a:cubicBezTo>
                    <a:cubicBezTo>
                      <a:pt x="8857" y="9048"/>
                      <a:pt x="9016" y="9779"/>
                      <a:pt x="8514" y="11102"/>
                    </a:cubicBezTo>
                    <a:cubicBezTo>
                      <a:pt x="7926" y="11427"/>
                      <a:pt x="7320" y="11589"/>
                      <a:pt x="6663" y="11589"/>
                    </a:cubicBezTo>
                    <a:cubicBezTo>
                      <a:pt x="6581" y="11589"/>
                      <a:pt x="6498" y="11587"/>
                      <a:pt x="6414" y="11582"/>
                    </a:cubicBezTo>
                    <a:cubicBezTo>
                      <a:pt x="5844" y="11627"/>
                      <a:pt x="5410" y="11627"/>
                      <a:pt x="4862" y="11856"/>
                    </a:cubicBezTo>
                    <a:cubicBezTo>
                      <a:pt x="4520" y="11993"/>
                      <a:pt x="4292" y="12244"/>
                      <a:pt x="3949" y="12403"/>
                    </a:cubicBezTo>
                    <a:cubicBezTo>
                      <a:pt x="3797" y="12647"/>
                      <a:pt x="3604" y="12769"/>
                      <a:pt x="3378" y="12769"/>
                    </a:cubicBezTo>
                    <a:cubicBezTo>
                      <a:pt x="3264" y="12769"/>
                      <a:pt x="3143" y="12738"/>
                      <a:pt x="3013" y="12677"/>
                    </a:cubicBezTo>
                    <a:cubicBezTo>
                      <a:pt x="3013" y="12495"/>
                      <a:pt x="3036" y="12335"/>
                      <a:pt x="2991" y="12175"/>
                    </a:cubicBezTo>
                    <a:cubicBezTo>
                      <a:pt x="2625" y="11148"/>
                      <a:pt x="2557" y="11034"/>
                      <a:pt x="1758" y="10281"/>
                    </a:cubicBezTo>
                    <a:cubicBezTo>
                      <a:pt x="1438" y="10007"/>
                      <a:pt x="1142" y="9710"/>
                      <a:pt x="891" y="9368"/>
                    </a:cubicBezTo>
                    <a:cubicBezTo>
                      <a:pt x="228" y="8540"/>
                      <a:pt x="115" y="6791"/>
                      <a:pt x="1148" y="6791"/>
                    </a:cubicBezTo>
                    <a:cubicBezTo>
                      <a:pt x="1397" y="6791"/>
                      <a:pt x="1711" y="6892"/>
                      <a:pt x="2100" y="7131"/>
                    </a:cubicBezTo>
                    <a:cubicBezTo>
                      <a:pt x="2374" y="7245"/>
                      <a:pt x="2443" y="7679"/>
                      <a:pt x="2740" y="7816"/>
                    </a:cubicBezTo>
                    <a:cubicBezTo>
                      <a:pt x="2899" y="7878"/>
                      <a:pt x="3033" y="7905"/>
                      <a:pt x="3144" y="7905"/>
                    </a:cubicBezTo>
                    <a:cubicBezTo>
                      <a:pt x="3603" y="7905"/>
                      <a:pt x="3650" y="7427"/>
                      <a:pt x="3356" y="6948"/>
                    </a:cubicBezTo>
                    <a:cubicBezTo>
                      <a:pt x="3128" y="6583"/>
                      <a:pt x="2557" y="6400"/>
                      <a:pt x="2260" y="6081"/>
                    </a:cubicBezTo>
                    <a:cubicBezTo>
                      <a:pt x="1712" y="5442"/>
                      <a:pt x="1438" y="4711"/>
                      <a:pt x="1393" y="3867"/>
                    </a:cubicBezTo>
                    <a:cubicBezTo>
                      <a:pt x="1572" y="2949"/>
                      <a:pt x="2014" y="2525"/>
                      <a:pt x="2486" y="2525"/>
                    </a:cubicBezTo>
                    <a:cubicBezTo>
                      <a:pt x="2976" y="2525"/>
                      <a:pt x="3499" y="2984"/>
                      <a:pt x="3789" y="3821"/>
                    </a:cubicBezTo>
                    <a:cubicBezTo>
                      <a:pt x="3968" y="4222"/>
                      <a:pt x="3972" y="4732"/>
                      <a:pt x="4418" y="4905"/>
                    </a:cubicBezTo>
                    <a:lnTo>
                      <a:pt x="4418" y="4905"/>
                    </a:lnTo>
                    <a:cubicBezTo>
                      <a:pt x="4428" y="4911"/>
                      <a:pt x="4438" y="4915"/>
                      <a:pt x="4450" y="4916"/>
                    </a:cubicBezTo>
                    <a:lnTo>
                      <a:pt x="4450" y="4916"/>
                    </a:lnTo>
                    <a:cubicBezTo>
                      <a:pt x="4450" y="4916"/>
                      <a:pt x="4451" y="4917"/>
                      <a:pt x="4451" y="4917"/>
                    </a:cubicBezTo>
                    <a:cubicBezTo>
                      <a:pt x="4464" y="4921"/>
                      <a:pt x="4475" y="4923"/>
                      <a:pt x="4486" y="4923"/>
                    </a:cubicBezTo>
                    <a:cubicBezTo>
                      <a:pt x="4526" y="4923"/>
                      <a:pt x="4554" y="4897"/>
                      <a:pt x="4569" y="4863"/>
                    </a:cubicBezTo>
                    <a:lnTo>
                      <a:pt x="4569" y="4863"/>
                    </a:lnTo>
                    <a:cubicBezTo>
                      <a:pt x="4849" y="4676"/>
                      <a:pt x="4728" y="4554"/>
                      <a:pt x="4771" y="4186"/>
                    </a:cubicBezTo>
                    <a:cubicBezTo>
                      <a:pt x="4725" y="3798"/>
                      <a:pt x="4680" y="3410"/>
                      <a:pt x="4657" y="3022"/>
                    </a:cubicBezTo>
                    <a:cubicBezTo>
                      <a:pt x="4634" y="1744"/>
                      <a:pt x="5547" y="489"/>
                      <a:pt x="6551" y="443"/>
                    </a:cubicBezTo>
                    <a:cubicBezTo>
                      <a:pt x="6634" y="435"/>
                      <a:pt x="6717" y="428"/>
                      <a:pt x="6801" y="428"/>
                    </a:cubicBezTo>
                    <a:close/>
                    <a:moveTo>
                      <a:pt x="6674" y="0"/>
                    </a:moveTo>
                    <a:cubicBezTo>
                      <a:pt x="6456" y="0"/>
                      <a:pt x="6223" y="53"/>
                      <a:pt x="5981" y="169"/>
                    </a:cubicBezTo>
                    <a:cubicBezTo>
                      <a:pt x="5342" y="512"/>
                      <a:pt x="4817" y="1310"/>
                      <a:pt x="4588" y="1972"/>
                    </a:cubicBezTo>
                    <a:cubicBezTo>
                      <a:pt x="4436" y="2407"/>
                      <a:pt x="4677" y="4307"/>
                      <a:pt x="4445" y="4668"/>
                    </a:cubicBezTo>
                    <a:lnTo>
                      <a:pt x="4445" y="4668"/>
                    </a:lnTo>
                    <a:cubicBezTo>
                      <a:pt x="3805" y="4372"/>
                      <a:pt x="4078" y="2694"/>
                      <a:pt x="2899" y="2360"/>
                    </a:cubicBezTo>
                    <a:cubicBezTo>
                      <a:pt x="2676" y="2289"/>
                      <a:pt x="2471" y="2241"/>
                      <a:pt x="2279" y="2241"/>
                    </a:cubicBezTo>
                    <a:cubicBezTo>
                      <a:pt x="2037" y="2241"/>
                      <a:pt x="1814" y="2317"/>
                      <a:pt x="1598" y="2520"/>
                    </a:cubicBezTo>
                    <a:cubicBezTo>
                      <a:pt x="959" y="3091"/>
                      <a:pt x="1142" y="4301"/>
                      <a:pt x="1370" y="5008"/>
                    </a:cubicBezTo>
                    <a:cubicBezTo>
                      <a:pt x="1507" y="5396"/>
                      <a:pt x="1712" y="5761"/>
                      <a:pt x="1986" y="6081"/>
                    </a:cubicBezTo>
                    <a:cubicBezTo>
                      <a:pt x="2123" y="6263"/>
                      <a:pt x="2899" y="6766"/>
                      <a:pt x="2991" y="6971"/>
                    </a:cubicBezTo>
                    <a:cubicBezTo>
                      <a:pt x="3165" y="7345"/>
                      <a:pt x="3154" y="7481"/>
                      <a:pt x="3046" y="7481"/>
                    </a:cubicBezTo>
                    <a:cubicBezTo>
                      <a:pt x="2762" y="7481"/>
                      <a:pt x="1804" y="6537"/>
                      <a:pt x="1803" y="6537"/>
                    </a:cubicBezTo>
                    <a:lnTo>
                      <a:pt x="1803" y="6537"/>
                    </a:lnTo>
                    <a:cubicBezTo>
                      <a:pt x="1803" y="6537"/>
                      <a:pt x="1804" y="6537"/>
                      <a:pt x="1804" y="6537"/>
                    </a:cubicBezTo>
                    <a:cubicBezTo>
                      <a:pt x="1574" y="6412"/>
                      <a:pt x="1383" y="6306"/>
                      <a:pt x="1143" y="6306"/>
                    </a:cubicBezTo>
                    <a:cubicBezTo>
                      <a:pt x="1120" y="6306"/>
                      <a:pt x="1097" y="6307"/>
                      <a:pt x="1073" y="6309"/>
                    </a:cubicBezTo>
                    <a:cubicBezTo>
                      <a:pt x="480" y="6378"/>
                      <a:pt x="183" y="6857"/>
                      <a:pt x="115" y="7405"/>
                    </a:cubicBezTo>
                    <a:cubicBezTo>
                      <a:pt x="0" y="8272"/>
                      <a:pt x="457" y="9231"/>
                      <a:pt x="1005" y="9870"/>
                    </a:cubicBezTo>
                    <a:cubicBezTo>
                      <a:pt x="1553" y="10532"/>
                      <a:pt x="2329" y="10851"/>
                      <a:pt x="2648" y="11742"/>
                    </a:cubicBezTo>
                    <a:cubicBezTo>
                      <a:pt x="2831" y="12267"/>
                      <a:pt x="2625" y="12837"/>
                      <a:pt x="2899" y="13317"/>
                    </a:cubicBezTo>
                    <a:cubicBezTo>
                      <a:pt x="2916" y="13350"/>
                      <a:pt x="2945" y="13371"/>
                      <a:pt x="2977" y="13371"/>
                    </a:cubicBezTo>
                    <a:cubicBezTo>
                      <a:pt x="2989" y="13371"/>
                      <a:pt x="3001" y="13368"/>
                      <a:pt x="3013" y="13362"/>
                    </a:cubicBezTo>
                    <a:cubicBezTo>
                      <a:pt x="3516" y="13271"/>
                      <a:pt x="3059" y="13339"/>
                      <a:pt x="3698" y="12906"/>
                    </a:cubicBezTo>
                    <a:cubicBezTo>
                      <a:pt x="4702" y="12198"/>
                      <a:pt x="5159" y="11924"/>
                      <a:pt x="6414" y="11810"/>
                    </a:cubicBezTo>
                    <a:cubicBezTo>
                      <a:pt x="7305" y="11719"/>
                      <a:pt x="8332" y="11719"/>
                      <a:pt x="8994" y="11011"/>
                    </a:cubicBezTo>
                    <a:cubicBezTo>
                      <a:pt x="9678" y="10304"/>
                      <a:pt x="9587" y="9391"/>
                      <a:pt x="8720" y="8911"/>
                    </a:cubicBezTo>
                    <a:cubicBezTo>
                      <a:pt x="8355" y="8706"/>
                      <a:pt x="6688" y="8637"/>
                      <a:pt x="6506" y="8569"/>
                    </a:cubicBezTo>
                    <a:cubicBezTo>
                      <a:pt x="6043" y="8415"/>
                      <a:pt x="5708" y="8111"/>
                      <a:pt x="6158" y="8111"/>
                    </a:cubicBezTo>
                    <a:cubicBezTo>
                      <a:pt x="6174" y="8111"/>
                      <a:pt x="6191" y="8112"/>
                      <a:pt x="6209" y="8112"/>
                    </a:cubicBezTo>
                    <a:cubicBezTo>
                      <a:pt x="6235" y="8113"/>
                      <a:pt x="6262" y="8113"/>
                      <a:pt x="6290" y="8113"/>
                    </a:cubicBezTo>
                    <a:cubicBezTo>
                      <a:pt x="7126" y="8113"/>
                      <a:pt x="8544" y="7790"/>
                      <a:pt x="8743" y="7701"/>
                    </a:cubicBezTo>
                    <a:cubicBezTo>
                      <a:pt x="9633" y="7245"/>
                      <a:pt x="10454" y="6058"/>
                      <a:pt x="9793" y="5099"/>
                    </a:cubicBezTo>
                    <a:cubicBezTo>
                      <a:pt x="9541" y="4711"/>
                      <a:pt x="9108" y="4506"/>
                      <a:pt x="8651" y="4460"/>
                    </a:cubicBezTo>
                    <a:cubicBezTo>
                      <a:pt x="8634" y="4458"/>
                      <a:pt x="8616" y="4457"/>
                      <a:pt x="8596" y="4457"/>
                    </a:cubicBezTo>
                    <a:cubicBezTo>
                      <a:pt x="8207" y="4457"/>
                      <a:pt x="7346" y="4889"/>
                      <a:pt x="6906" y="4889"/>
                    </a:cubicBezTo>
                    <a:cubicBezTo>
                      <a:pt x="6715" y="4889"/>
                      <a:pt x="6603" y="4808"/>
                      <a:pt x="6643" y="4574"/>
                    </a:cubicBezTo>
                    <a:cubicBezTo>
                      <a:pt x="6688" y="4232"/>
                      <a:pt x="7715" y="3502"/>
                      <a:pt x="7921" y="3091"/>
                    </a:cubicBezTo>
                    <a:cubicBezTo>
                      <a:pt x="8172" y="2520"/>
                      <a:pt x="8240" y="1881"/>
                      <a:pt x="8081" y="1288"/>
                    </a:cubicBezTo>
                    <a:cubicBezTo>
                      <a:pt x="7890" y="526"/>
                      <a:pt x="7358" y="0"/>
                      <a:pt x="6674" y="0"/>
                    </a:cubicBezTo>
                    <a:close/>
                  </a:path>
                </a:pathLst>
              </a:custGeom>
              <a:solidFill>
                <a:srgbClr val="78464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sp>
        <p:nvSpPr>
          <p:cNvPr id="1447" name="Google Shape;1447;p33"/>
          <p:cNvSpPr/>
          <p:nvPr/>
        </p:nvSpPr>
        <p:spPr>
          <a:xfrm>
            <a:off x="3431201" y="1193681"/>
            <a:ext cx="66300" cy="497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48" name="Google Shape;1448;p33"/>
          <p:cNvSpPr/>
          <p:nvPr/>
        </p:nvSpPr>
        <p:spPr>
          <a:xfrm>
            <a:off x="524301" y="1616776"/>
            <a:ext cx="66300" cy="497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49" name="Google Shape;1449;p33"/>
          <p:cNvSpPr/>
          <p:nvPr/>
        </p:nvSpPr>
        <p:spPr>
          <a:xfrm>
            <a:off x="3364826" y="3463463"/>
            <a:ext cx="66300" cy="497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50" name="Google Shape;1450;p33"/>
          <p:cNvSpPr/>
          <p:nvPr/>
        </p:nvSpPr>
        <p:spPr>
          <a:xfrm>
            <a:off x="6742951" y="4006031"/>
            <a:ext cx="66300" cy="497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51" name="Google Shape;1451;p33"/>
          <p:cNvSpPr/>
          <p:nvPr/>
        </p:nvSpPr>
        <p:spPr>
          <a:xfrm>
            <a:off x="8621151" y="1835795"/>
            <a:ext cx="66300" cy="497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52" name="Google Shape;1452;p33"/>
          <p:cNvSpPr/>
          <p:nvPr/>
        </p:nvSpPr>
        <p:spPr>
          <a:xfrm>
            <a:off x="4373626" y="2786513"/>
            <a:ext cx="66300" cy="497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53" name="Google Shape;1453;p33"/>
          <p:cNvSpPr/>
          <p:nvPr/>
        </p:nvSpPr>
        <p:spPr>
          <a:xfrm>
            <a:off x="6577026" y="1084181"/>
            <a:ext cx="66300" cy="497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454" name="Google Shape;1454;p33"/>
          <p:cNvSpPr/>
          <p:nvPr/>
        </p:nvSpPr>
        <p:spPr>
          <a:xfrm>
            <a:off x="418101" y="4244945"/>
            <a:ext cx="66300" cy="497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grpSp>
        <p:nvGrpSpPr>
          <p:cNvPr id="1455" name="Google Shape;1455;p33"/>
          <p:cNvGrpSpPr/>
          <p:nvPr/>
        </p:nvGrpSpPr>
        <p:grpSpPr>
          <a:xfrm>
            <a:off x="4430857" y="3855106"/>
            <a:ext cx="505019" cy="387297"/>
            <a:chOff x="4430854" y="4282890"/>
            <a:chExt cx="505019" cy="516396"/>
          </a:xfrm>
        </p:grpSpPr>
        <p:grpSp>
          <p:nvGrpSpPr>
            <p:cNvPr id="1456" name="Google Shape;1456;p33"/>
            <p:cNvGrpSpPr/>
            <p:nvPr/>
          </p:nvGrpSpPr>
          <p:grpSpPr>
            <a:xfrm>
              <a:off x="4459429" y="4330515"/>
              <a:ext cx="476444" cy="468771"/>
              <a:chOff x="5725679" y="3981227"/>
              <a:chExt cx="476444" cy="468771"/>
            </a:xfrm>
          </p:grpSpPr>
          <p:sp>
            <p:nvSpPr>
              <p:cNvPr id="1457" name="Google Shape;1457;p33"/>
              <p:cNvSpPr/>
              <p:nvPr/>
            </p:nvSpPr>
            <p:spPr>
              <a:xfrm>
                <a:off x="5791537" y="3983212"/>
                <a:ext cx="403802" cy="464141"/>
              </a:xfrm>
              <a:custGeom>
                <a:avLst/>
                <a:gdLst/>
                <a:ahLst/>
                <a:cxnLst/>
                <a:rect l="l" t="t" r="r" b="b"/>
                <a:pathLst>
                  <a:path w="21368" h="24561" extrusionOk="0">
                    <a:moveTo>
                      <a:pt x="12850" y="1"/>
                    </a:moveTo>
                    <a:cubicBezTo>
                      <a:pt x="12330" y="1"/>
                      <a:pt x="11817" y="193"/>
                      <a:pt x="11419" y="570"/>
                    </a:cubicBezTo>
                    <a:cubicBezTo>
                      <a:pt x="9363" y="2518"/>
                      <a:pt x="4667" y="7105"/>
                      <a:pt x="501" y="12186"/>
                    </a:cubicBezTo>
                    <a:cubicBezTo>
                      <a:pt x="181" y="12577"/>
                      <a:pt x="1" y="13050"/>
                      <a:pt x="25" y="13518"/>
                    </a:cubicBezTo>
                    <a:cubicBezTo>
                      <a:pt x="122" y="15431"/>
                      <a:pt x="170" y="19161"/>
                      <a:pt x="1062" y="19898"/>
                    </a:cubicBezTo>
                    <a:cubicBezTo>
                      <a:pt x="2540" y="21120"/>
                      <a:pt x="4972" y="22932"/>
                      <a:pt x="7894" y="24351"/>
                    </a:cubicBezTo>
                    <a:cubicBezTo>
                      <a:pt x="8185" y="24492"/>
                      <a:pt x="8497" y="24561"/>
                      <a:pt x="8807" y="24561"/>
                    </a:cubicBezTo>
                    <a:cubicBezTo>
                      <a:pt x="9351" y="24561"/>
                      <a:pt x="9888" y="24349"/>
                      <a:pt x="10291" y="23948"/>
                    </a:cubicBezTo>
                    <a:cubicBezTo>
                      <a:pt x="12308" y="21938"/>
                      <a:pt x="16895" y="17204"/>
                      <a:pt x="20689" y="12088"/>
                    </a:cubicBezTo>
                    <a:cubicBezTo>
                      <a:pt x="21367" y="11173"/>
                      <a:pt x="20842" y="6461"/>
                      <a:pt x="20826" y="6003"/>
                    </a:cubicBezTo>
                    <a:cubicBezTo>
                      <a:pt x="20806" y="5404"/>
                      <a:pt x="20529" y="4818"/>
                      <a:pt x="20019" y="4422"/>
                    </a:cubicBezTo>
                    <a:cubicBezTo>
                      <a:pt x="18479" y="3228"/>
                      <a:pt x="16054" y="1446"/>
                      <a:pt x="13875" y="263"/>
                    </a:cubicBezTo>
                    <a:cubicBezTo>
                      <a:pt x="13552" y="87"/>
                      <a:pt x="13199" y="1"/>
                      <a:pt x="1285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58" name="Google Shape;1458;p33"/>
              <p:cNvSpPr/>
              <p:nvPr/>
            </p:nvSpPr>
            <p:spPr>
              <a:xfrm>
                <a:off x="5957532" y="3983212"/>
                <a:ext cx="237806" cy="463688"/>
              </a:xfrm>
              <a:custGeom>
                <a:avLst/>
                <a:gdLst/>
                <a:ahLst/>
                <a:cxnLst/>
                <a:rect l="l" t="t" r="r" b="b"/>
                <a:pathLst>
                  <a:path w="12584" h="24537" extrusionOk="0">
                    <a:moveTo>
                      <a:pt x="4066" y="1"/>
                    </a:moveTo>
                    <a:cubicBezTo>
                      <a:pt x="3546" y="1"/>
                      <a:pt x="3033" y="193"/>
                      <a:pt x="2635" y="570"/>
                    </a:cubicBezTo>
                    <a:cubicBezTo>
                      <a:pt x="1986" y="1185"/>
                      <a:pt x="1074" y="2062"/>
                      <a:pt x="1" y="3133"/>
                    </a:cubicBezTo>
                    <a:lnTo>
                      <a:pt x="1" y="24537"/>
                    </a:lnTo>
                    <a:cubicBezTo>
                      <a:pt x="9" y="24537"/>
                      <a:pt x="18" y="24537"/>
                      <a:pt x="27" y="24537"/>
                    </a:cubicBezTo>
                    <a:cubicBezTo>
                      <a:pt x="570" y="24537"/>
                      <a:pt x="1105" y="24349"/>
                      <a:pt x="1507" y="23948"/>
                    </a:cubicBezTo>
                    <a:cubicBezTo>
                      <a:pt x="3524" y="21938"/>
                      <a:pt x="8112" y="17204"/>
                      <a:pt x="11905" y="12088"/>
                    </a:cubicBezTo>
                    <a:cubicBezTo>
                      <a:pt x="12583" y="11173"/>
                      <a:pt x="12058" y="6461"/>
                      <a:pt x="12042" y="6003"/>
                    </a:cubicBezTo>
                    <a:cubicBezTo>
                      <a:pt x="12022" y="5404"/>
                      <a:pt x="11745" y="4818"/>
                      <a:pt x="11235" y="4422"/>
                    </a:cubicBezTo>
                    <a:cubicBezTo>
                      <a:pt x="9695" y="3228"/>
                      <a:pt x="7270" y="1446"/>
                      <a:pt x="5091" y="263"/>
                    </a:cubicBezTo>
                    <a:cubicBezTo>
                      <a:pt x="4768" y="87"/>
                      <a:pt x="4415" y="1"/>
                      <a:pt x="406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59" name="Google Shape;1459;p33"/>
              <p:cNvSpPr/>
              <p:nvPr/>
            </p:nvSpPr>
            <p:spPr>
              <a:xfrm>
                <a:off x="5787153" y="3983212"/>
                <a:ext cx="402989" cy="374095"/>
              </a:xfrm>
              <a:custGeom>
                <a:avLst/>
                <a:gdLst/>
                <a:ahLst/>
                <a:cxnLst/>
                <a:rect l="l" t="t" r="r" b="b"/>
                <a:pathLst>
                  <a:path w="21325" h="19796" extrusionOk="0">
                    <a:moveTo>
                      <a:pt x="13082" y="1"/>
                    </a:moveTo>
                    <a:cubicBezTo>
                      <a:pt x="12562" y="1"/>
                      <a:pt x="12049" y="193"/>
                      <a:pt x="11651" y="570"/>
                    </a:cubicBezTo>
                    <a:cubicBezTo>
                      <a:pt x="9595" y="2518"/>
                      <a:pt x="4899" y="7105"/>
                      <a:pt x="733" y="12186"/>
                    </a:cubicBezTo>
                    <a:cubicBezTo>
                      <a:pt x="1" y="13081"/>
                      <a:pt x="127" y="14396"/>
                      <a:pt x="1019" y="15133"/>
                    </a:cubicBezTo>
                    <a:cubicBezTo>
                      <a:pt x="2497" y="16355"/>
                      <a:pt x="4929" y="18167"/>
                      <a:pt x="7851" y="19586"/>
                    </a:cubicBezTo>
                    <a:cubicBezTo>
                      <a:pt x="8142" y="19727"/>
                      <a:pt x="8454" y="19796"/>
                      <a:pt x="8764" y="19796"/>
                    </a:cubicBezTo>
                    <a:cubicBezTo>
                      <a:pt x="9308" y="19796"/>
                      <a:pt x="9845" y="19585"/>
                      <a:pt x="10248" y="19183"/>
                    </a:cubicBezTo>
                    <a:cubicBezTo>
                      <a:pt x="12265" y="17174"/>
                      <a:pt x="16852" y="12439"/>
                      <a:pt x="20646" y="7323"/>
                    </a:cubicBezTo>
                    <a:cubicBezTo>
                      <a:pt x="21324" y="6409"/>
                      <a:pt x="21150" y="5120"/>
                      <a:pt x="20251" y="4422"/>
                    </a:cubicBezTo>
                    <a:cubicBezTo>
                      <a:pt x="18711" y="3228"/>
                      <a:pt x="16286" y="1446"/>
                      <a:pt x="14107" y="263"/>
                    </a:cubicBezTo>
                    <a:cubicBezTo>
                      <a:pt x="13784" y="87"/>
                      <a:pt x="13431" y="1"/>
                      <a:pt x="1308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0" name="Google Shape;1460;p33"/>
              <p:cNvSpPr/>
              <p:nvPr/>
            </p:nvSpPr>
            <p:spPr>
              <a:xfrm>
                <a:off x="5725679" y="3981227"/>
                <a:ext cx="475518" cy="468771"/>
              </a:xfrm>
              <a:custGeom>
                <a:avLst/>
                <a:gdLst/>
                <a:ahLst/>
                <a:cxnLst/>
                <a:rect l="l" t="t" r="r" b="b"/>
                <a:pathLst>
                  <a:path w="25163" h="24806" extrusionOk="0">
                    <a:moveTo>
                      <a:pt x="16174" y="1293"/>
                    </a:moveTo>
                    <a:cubicBezTo>
                      <a:pt x="19167" y="1293"/>
                      <a:pt x="23326" y="3453"/>
                      <a:pt x="24035" y="6156"/>
                    </a:cubicBezTo>
                    <a:lnTo>
                      <a:pt x="24035" y="6156"/>
                    </a:lnTo>
                    <a:cubicBezTo>
                      <a:pt x="24131" y="7415"/>
                      <a:pt x="24343" y="8729"/>
                      <a:pt x="24240" y="9986"/>
                    </a:cubicBezTo>
                    <a:cubicBezTo>
                      <a:pt x="23985" y="13113"/>
                      <a:pt x="21106" y="15704"/>
                      <a:pt x="19064" y="18022"/>
                    </a:cubicBezTo>
                    <a:cubicBezTo>
                      <a:pt x="17768" y="19495"/>
                      <a:pt x="16376" y="21451"/>
                      <a:pt x="14785" y="22634"/>
                    </a:cubicBezTo>
                    <a:cubicBezTo>
                      <a:pt x="13836" y="23340"/>
                      <a:pt x="12857" y="23631"/>
                      <a:pt x="11886" y="23631"/>
                    </a:cubicBezTo>
                    <a:cubicBezTo>
                      <a:pt x="9949" y="23631"/>
                      <a:pt x="8042" y="22473"/>
                      <a:pt x="6467" y="21144"/>
                    </a:cubicBezTo>
                    <a:cubicBezTo>
                      <a:pt x="551" y="16154"/>
                      <a:pt x="5997" y="10157"/>
                      <a:pt x="9936" y="6027"/>
                    </a:cubicBezTo>
                    <a:cubicBezTo>
                      <a:pt x="11154" y="4750"/>
                      <a:pt x="12649" y="2618"/>
                      <a:pt x="14201" y="1735"/>
                    </a:cubicBezTo>
                    <a:cubicBezTo>
                      <a:pt x="14734" y="1432"/>
                      <a:pt x="15417" y="1293"/>
                      <a:pt x="16174" y="1293"/>
                    </a:cubicBezTo>
                    <a:close/>
                    <a:moveTo>
                      <a:pt x="16474" y="0"/>
                    </a:moveTo>
                    <a:cubicBezTo>
                      <a:pt x="14898" y="0"/>
                      <a:pt x="14092" y="1046"/>
                      <a:pt x="12718" y="2399"/>
                    </a:cubicBezTo>
                    <a:cubicBezTo>
                      <a:pt x="8642" y="6418"/>
                      <a:pt x="0" y="12747"/>
                      <a:pt x="3944" y="19592"/>
                    </a:cubicBezTo>
                    <a:cubicBezTo>
                      <a:pt x="5088" y="21578"/>
                      <a:pt x="9174" y="24244"/>
                      <a:pt x="11237" y="24697"/>
                    </a:cubicBezTo>
                    <a:cubicBezTo>
                      <a:pt x="11575" y="24771"/>
                      <a:pt x="11879" y="24806"/>
                      <a:pt x="12158" y="24806"/>
                    </a:cubicBezTo>
                    <a:cubicBezTo>
                      <a:pt x="13602" y="24806"/>
                      <a:pt x="14364" y="23875"/>
                      <a:pt x="15548" y="22649"/>
                    </a:cubicBezTo>
                    <a:cubicBezTo>
                      <a:pt x="18370" y="19729"/>
                      <a:pt x="21908" y="16510"/>
                      <a:pt x="23934" y="12969"/>
                    </a:cubicBezTo>
                    <a:cubicBezTo>
                      <a:pt x="25163" y="10820"/>
                      <a:pt x="24772" y="8558"/>
                      <a:pt x="24590" y="6110"/>
                    </a:cubicBezTo>
                    <a:lnTo>
                      <a:pt x="24590" y="6110"/>
                    </a:lnTo>
                    <a:cubicBezTo>
                      <a:pt x="24590" y="6086"/>
                      <a:pt x="24587" y="6061"/>
                      <a:pt x="24581" y="6034"/>
                    </a:cubicBezTo>
                    <a:cubicBezTo>
                      <a:pt x="23975" y="3643"/>
                      <a:pt x="19685" y="623"/>
                      <a:pt x="17501" y="127"/>
                    </a:cubicBezTo>
                    <a:cubicBezTo>
                      <a:pt x="17122" y="40"/>
                      <a:pt x="16783" y="0"/>
                      <a:pt x="16474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1" name="Google Shape;1461;p33"/>
              <p:cNvSpPr/>
              <p:nvPr/>
            </p:nvSpPr>
            <p:spPr>
              <a:xfrm>
                <a:off x="5798472" y="4044213"/>
                <a:ext cx="403651" cy="316817"/>
              </a:xfrm>
              <a:custGeom>
                <a:avLst/>
                <a:gdLst/>
                <a:ahLst/>
                <a:cxnLst/>
                <a:rect l="l" t="t" r="r" b="b"/>
                <a:pathLst>
                  <a:path w="21360" h="16765" extrusionOk="0">
                    <a:moveTo>
                      <a:pt x="18068" y="1"/>
                    </a:moveTo>
                    <a:lnTo>
                      <a:pt x="18068" y="1"/>
                    </a:lnTo>
                    <a:cubicBezTo>
                      <a:pt x="20943" y="2525"/>
                      <a:pt x="19567" y="3970"/>
                      <a:pt x="17596" y="6787"/>
                    </a:cubicBezTo>
                    <a:cubicBezTo>
                      <a:pt x="17079" y="7526"/>
                      <a:pt x="16354" y="8288"/>
                      <a:pt x="15766" y="8970"/>
                    </a:cubicBezTo>
                    <a:cubicBezTo>
                      <a:pt x="14526" y="10410"/>
                      <a:pt x="13250" y="11818"/>
                      <a:pt x="11945" y="13197"/>
                    </a:cubicBezTo>
                    <a:cubicBezTo>
                      <a:pt x="10609" y="14609"/>
                      <a:pt x="9466" y="15667"/>
                      <a:pt x="7598" y="15667"/>
                    </a:cubicBezTo>
                    <a:cubicBezTo>
                      <a:pt x="7166" y="15667"/>
                      <a:pt x="6694" y="15610"/>
                      <a:pt x="6172" y="15487"/>
                    </a:cubicBezTo>
                    <a:cubicBezTo>
                      <a:pt x="4394" y="15070"/>
                      <a:pt x="1987" y="12813"/>
                      <a:pt x="617" y="11708"/>
                    </a:cubicBezTo>
                    <a:cubicBezTo>
                      <a:pt x="559" y="11661"/>
                      <a:pt x="496" y="11641"/>
                      <a:pt x="435" y="11641"/>
                    </a:cubicBezTo>
                    <a:cubicBezTo>
                      <a:pt x="203" y="11641"/>
                      <a:pt x="1" y="11924"/>
                      <a:pt x="222" y="12103"/>
                    </a:cubicBezTo>
                    <a:cubicBezTo>
                      <a:pt x="2195" y="13694"/>
                      <a:pt x="5025" y="16371"/>
                      <a:pt x="7596" y="16732"/>
                    </a:cubicBezTo>
                    <a:cubicBezTo>
                      <a:pt x="7756" y="16754"/>
                      <a:pt x="7908" y="16765"/>
                      <a:pt x="8054" y="16765"/>
                    </a:cubicBezTo>
                    <a:cubicBezTo>
                      <a:pt x="9469" y="16765"/>
                      <a:pt x="10254" y="15756"/>
                      <a:pt x="11280" y="14698"/>
                    </a:cubicBezTo>
                    <a:cubicBezTo>
                      <a:pt x="14122" y="11767"/>
                      <a:pt x="16880" y="8715"/>
                      <a:pt x="19356" y="5466"/>
                    </a:cubicBezTo>
                    <a:cubicBezTo>
                      <a:pt x="20598" y="3837"/>
                      <a:pt x="21359" y="2858"/>
                      <a:pt x="19822" y="1022"/>
                    </a:cubicBezTo>
                    <a:lnTo>
                      <a:pt x="18068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2" name="Google Shape;1462;p33"/>
              <p:cNvSpPr/>
              <p:nvPr/>
            </p:nvSpPr>
            <p:spPr>
              <a:xfrm>
                <a:off x="5864349" y="4038506"/>
                <a:ext cx="281988" cy="329856"/>
              </a:xfrm>
              <a:custGeom>
                <a:avLst/>
                <a:gdLst/>
                <a:ahLst/>
                <a:cxnLst/>
                <a:rect l="l" t="t" r="r" b="b"/>
                <a:pathLst>
                  <a:path w="14922" h="17455" extrusionOk="0">
                    <a:moveTo>
                      <a:pt x="4792" y="1"/>
                    </a:moveTo>
                    <a:cubicBezTo>
                      <a:pt x="3412" y="1378"/>
                      <a:pt x="1738" y="3104"/>
                      <a:pt x="0" y="5015"/>
                    </a:cubicBezTo>
                    <a:lnTo>
                      <a:pt x="25" y="5351"/>
                    </a:lnTo>
                    <a:lnTo>
                      <a:pt x="200" y="5157"/>
                    </a:lnTo>
                    <a:cubicBezTo>
                      <a:pt x="3626" y="7603"/>
                      <a:pt x="10202" y="12397"/>
                      <a:pt x="10202" y="12397"/>
                    </a:cubicBezTo>
                    <a:cubicBezTo>
                      <a:pt x="10281" y="13737"/>
                      <a:pt x="10208" y="17445"/>
                      <a:pt x="10208" y="17455"/>
                    </a:cubicBezTo>
                    <a:cubicBezTo>
                      <a:pt x="11516" y="16037"/>
                      <a:pt x="12991" y="14374"/>
                      <a:pt x="14462" y="12588"/>
                    </a:cubicBezTo>
                    <a:cubicBezTo>
                      <a:pt x="14897" y="9184"/>
                      <a:pt x="14921" y="6922"/>
                      <a:pt x="14921" y="6922"/>
                    </a:cubicBezTo>
                    <a:cubicBezTo>
                      <a:pt x="12635" y="5045"/>
                      <a:pt x="7545" y="1749"/>
                      <a:pt x="479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3" name="Google Shape;1463;p33"/>
              <p:cNvSpPr/>
              <p:nvPr/>
            </p:nvSpPr>
            <p:spPr>
              <a:xfrm>
                <a:off x="6051944" y="4169295"/>
                <a:ext cx="94393" cy="199066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10534" extrusionOk="0">
                    <a:moveTo>
                      <a:pt x="4992" y="0"/>
                    </a:moveTo>
                    <a:cubicBezTo>
                      <a:pt x="3386" y="2002"/>
                      <a:pt x="1736" y="3884"/>
                      <a:pt x="275" y="5476"/>
                    </a:cubicBezTo>
                    <a:cubicBezTo>
                      <a:pt x="339" y="6560"/>
                      <a:pt x="304" y="9194"/>
                      <a:pt x="287" y="10166"/>
                    </a:cubicBezTo>
                    <a:lnTo>
                      <a:pt x="1" y="10477"/>
                    </a:lnTo>
                    <a:cubicBezTo>
                      <a:pt x="1" y="10477"/>
                      <a:pt x="281" y="10533"/>
                      <a:pt x="281" y="10534"/>
                    </a:cubicBezTo>
                    <a:cubicBezTo>
                      <a:pt x="1589" y="9116"/>
                      <a:pt x="3064" y="7453"/>
                      <a:pt x="4535" y="5667"/>
                    </a:cubicBezTo>
                    <a:cubicBezTo>
                      <a:pt x="4970" y="2263"/>
                      <a:pt x="4994" y="1"/>
                      <a:pt x="4994" y="1"/>
                    </a:cubicBezTo>
                    <a:cubicBezTo>
                      <a:pt x="4993" y="0"/>
                      <a:pt x="4993" y="0"/>
                      <a:pt x="4992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4" name="Google Shape;1464;p33"/>
              <p:cNvSpPr/>
              <p:nvPr/>
            </p:nvSpPr>
            <p:spPr>
              <a:xfrm>
                <a:off x="5889709" y="4056232"/>
                <a:ext cx="128711" cy="56881"/>
              </a:xfrm>
              <a:custGeom>
                <a:avLst/>
                <a:gdLst/>
                <a:ahLst/>
                <a:cxnLst/>
                <a:rect l="l" t="t" r="r" b="b"/>
                <a:pathLst>
                  <a:path w="6811" h="3010" extrusionOk="0">
                    <a:moveTo>
                      <a:pt x="3374" y="1"/>
                    </a:moveTo>
                    <a:cubicBezTo>
                      <a:pt x="3331" y="1"/>
                      <a:pt x="3293" y="6"/>
                      <a:pt x="3260" y="17"/>
                    </a:cubicBezTo>
                    <a:cubicBezTo>
                      <a:pt x="2860" y="150"/>
                      <a:pt x="0" y="2876"/>
                      <a:pt x="855" y="2983"/>
                    </a:cubicBezTo>
                    <a:cubicBezTo>
                      <a:pt x="993" y="3000"/>
                      <a:pt x="1243" y="3009"/>
                      <a:pt x="1565" y="3009"/>
                    </a:cubicBezTo>
                    <a:cubicBezTo>
                      <a:pt x="3231" y="3009"/>
                      <a:pt x="6811" y="2768"/>
                      <a:pt x="6653" y="2208"/>
                    </a:cubicBezTo>
                    <a:cubicBezTo>
                      <a:pt x="6477" y="1577"/>
                      <a:pt x="4132" y="1"/>
                      <a:pt x="337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5" name="Google Shape;1465;p33"/>
              <p:cNvSpPr/>
              <p:nvPr/>
            </p:nvSpPr>
            <p:spPr>
              <a:xfrm>
                <a:off x="5857187" y="4033233"/>
                <a:ext cx="298165" cy="340401"/>
              </a:xfrm>
              <a:custGeom>
                <a:avLst/>
                <a:gdLst/>
                <a:ahLst/>
                <a:cxnLst/>
                <a:rect l="l" t="t" r="r" b="b"/>
                <a:pathLst>
                  <a:path w="15778" h="18013" extrusionOk="0">
                    <a:moveTo>
                      <a:pt x="1056" y="5006"/>
                    </a:moveTo>
                    <a:lnTo>
                      <a:pt x="1056" y="5006"/>
                    </a:lnTo>
                    <a:cubicBezTo>
                      <a:pt x="1055" y="5006"/>
                      <a:pt x="1055" y="5007"/>
                      <a:pt x="1055" y="5007"/>
                    </a:cubicBezTo>
                    <a:cubicBezTo>
                      <a:pt x="1055" y="5006"/>
                      <a:pt x="1055" y="5006"/>
                      <a:pt x="1056" y="5006"/>
                    </a:cubicBezTo>
                    <a:close/>
                    <a:moveTo>
                      <a:pt x="5399" y="1157"/>
                    </a:moveTo>
                    <a:cubicBezTo>
                      <a:pt x="5845" y="1157"/>
                      <a:pt x="6359" y="1369"/>
                      <a:pt x="7071" y="1829"/>
                    </a:cubicBezTo>
                    <a:cubicBezTo>
                      <a:pt x="9771" y="3576"/>
                      <a:pt x="12491" y="5332"/>
                      <a:pt x="15014" y="7331"/>
                    </a:cubicBezTo>
                    <a:cubicBezTo>
                      <a:pt x="14997" y="8081"/>
                      <a:pt x="14954" y="8831"/>
                      <a:pt x="14898" y="9578"/>
                    </a:cubicBezTo>
                    <a:cubicBezTo>
                      <a:pt x="14699" y="12204"/>
                      <a:pt x="14931" y="12472"/>
                      <a:pt x="13365" y="14463"/>
                    </a:cubicBezTo>
                    <a:cubicBezTo>
                      <a:pt x="12549" y="15471"/>
                      <a:pt x="11968" y="17156"/>
                      <a:pt x="11078" y="17156"/>
                    </a:cubicBezTo>
                    <a:cubicBezTo>
                      <a:pt x="11012" y="17156"/>
                      <a:pt x="10946" y="17147"/>
                      <a:pt x="10877" y="17128"/>
                    </a:cubicBezTo>
                    <a:cubicBezTo>
                      <a:pt x="10497" y="17023"/>
                      <a:pt x="10891" y="16096"/>
                      <a:pt x="10893" y="15704"/>
                    </a:cubicBezTo>
                    <a:cubicBezTo>
                      <a:pt x="10899" y="14887"/>
                      <a:pt x="11188" y="13315"/>
                      <a:pt x="10837" y="12569"/>
                    </a:cubicBezTo>
                    <a:cubicBezTo>
                      <a:pt x="10457" y="11766"/>
                      <a:pt x="8665" y="10938"/>
                      <a:pt x="7995" y="10451"/>
                    </a:cubicBezTo>
                    <a:cubicBezTo>
                      <a:pt x="5575" y="8692"/>
                      <a:pt x="3153" y="6935"/>
                      <a:pt x="720" y="5195"/>
                    </a:cubicBezTo>
                    <a:lnTo>
                      <a:pt x="720" y="5195"/>
                    </a:lnTo>
                    <a:cubicBezTo>
                      <a:pt x="891" y="5102"/>
                      <a:pt x="1051" y="5006"/>
                      <a:pt x="1056" y="5006"/>
                    </a:cubicBezTo>
                    <a:lnTo>
                      <a:pt x="1056" y="5006"/>
                    </a:lnTo>
                    <a:cubicBezTo>
                      <a:pt x="1056" y="5006"/>
                      <a:pt x="1056" y="5006"/>
                      <a:pt x="1056" y="5006"/>
                    </a:cubicBezTo>
                    <a:lnTo>
                      <a:pt x="1056" y="5006"/>
                    </a:lnTo>
                    <a:cubicBezTo>
                      <a:pt x="1792" y="4350"/>
                      <a:pt x="2418" y="3502"/>
                      <a:pt x="3107" y="2784"/>
                    </a:cubicBezTo>
                    <a:cubicBezTo>
                      <a:pt x="4089" y="1760"/>
                      <a:pt x="4647" y="1157"/>
                      <a:pt x="5399" y="1157"/>
                    </a:cubicBezTo>
                    <a:close/>
                    <a:moveTo>
                      <a:pt x="5176" y="1"/>
                    </a:moveTo>
                    <a:cubicBezTo>
                      <a:pt x="5101" y="1"/>
                      <a:pt x="5025" y="30"/>
                      <a:pt x="4974" y="82"/>
                    </a:cubicBezTo>
                    <a:cubicBezTo>
                      <a:pt x="3810" y="1250"/>
                      <a:pt x="0" y="3935"/>
                      <a:pt x="124" y="5629"/>
                    </a:cubicBezTo>
                    <a:cubicBezTo>
                      <a:pt x="136" y="5785"/>
                      <a:pt x="276" y="5912"/>
                      <a:pt x="419" y="5912"/>
                    </a:cubicBezTo>
                    <a:cubicBezTo>
                      <a:pt x="483" y="5912"/>
                      <a:pt x="548" y="5887"/>
                      <a:pt x="602" y="5827"/>
                    </a:cubicBezTo>
                    <a:cubicBezTo>
                      <a:pt x="604" y="5825"/>
                      <a:pt x="608" y="5824"/>
                      <a:pt x="614" y="5824"/>
                    </a:cubicBezTo>
                    <a:cubicBezTo>
                      <a:pt x="974" y="5824"/>
                      <a:pt x="7807" y="11001"/>
                      <a:pt x="8608" y="11585"/>
                    </a:cubicBezTo>
                    <a:cubicBezTo>
                      <a:pt x="9386" y="12150"/>
                      <a:pt x="10056" y="12506"/>
                      <a:pt x="10325" y="13278"/>
                    </a:cubicBezTo>
                    <a:cubicBezTo>
                      <a:pt x="10722" y="14421"/>
                      <a:pt x="10330" y="16523"/>
                      <a:pt x="10307" y="17734"/>
                    </a:cubicBezTo>
                    <a:cubicBezTo>
                      <a:pt x="10304" y="17896"/>
                      <a:pt x="10452" y="18013"/>
                      <a:pt x="10599" y="18013"/>
                    </a:cubicBezTo>
                    <a:cubicBezTo>
                      <a:pt x="10666" y="18013"/>
                      <a:pt x="10733" y="17988"/>
                      <a:pt x="10784" y="17932"/>
                    </a:cubicBezTo>
                    <a:cubicBezTo>
                      <a:pt x="12143" y="16446"/>
                      <a:pt x="14285" y="14689"/>
                      <a:pt x="15120" y="12867"/>
                    </a:cubicBezTo>
                    <a:cubicBezTo>
                      <a:pt x="15778" y="11434"/>
                      <a:pt x="15555" y="8872"/>
                      <a:pt x="15579" y="7247"/>
                    </a:cubicBezTo>
                    <a:cubicBezTo>
                      <a:pt x="15602" y="7171"/>
                      <a:pt x="15586" y="7090"/>
                      <a:pt x="15511" y="7020"/>
                    </a:cubicBezTo>
                    <a:cubicBezTo>
                      <a:pt x="15501" y="7008"/>
                      <a:pt x="15490" y="6997"/>
                      <a:pt x="15477" y="6988"/>
                    </a:cubicBezTo>
                    <a:cubicBezTo>
                      <a:pt x="12269" y="4435"/>
                      <a:pt x="8766" y="2239"/>
                      <a:pt x="5311" y="39"/>
                    </a:cubicBezTo>
                    <a:cubicBezTo>
                      <a:pt x="5271" y="13"/>
                      <a:pt x="5224" y="1"/>
                      <a:pt x="517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466" name="Google Shape;1466;p33"/>
            <p:cNvGrpSpPr/>
            <p:nvPr/>
          </p:nvGrpSpPr>
          <p:grpSpPr>
            <a:xfrm>
              <a:off x="4430854" y="4282890"/>
              <a:ext cx="476444" cy="468771"/>
              <a:chOff x="5725679" y="3981227"/>
              <a:chExt cx="476444" cy="468771"/>
            </a:xfrm>
          </p:grpSpPr>
          <p:sp>
            <p:nvSpPr>
              <p:cNvPr id="1467" name="Google Shape;1467;p33"/>
              <p:cNvSpPr/>
              <p:nvPr/>
            </p:nvSpPr>
            <p:spPr>
              <a:xfrm>
                <a:off x="5791537" y="3983212"/>
                <a:ext cx="403802" cy="464141"/>
              </a:xfrm>
              <a:custGeom>
                <a:avLst/>
                <a:gdLst/>
                <a:ahLst/>
                <a:cxnLst/>
                <a:rect l="l" t="t" r="r" b="b"/>
                <a:pathLst>
                  <a:path w="21368" h="24561" extrusionOk="0">
                    <a:moveTo>
                      <a:pt x="12850" y="1"/>
                    </a:moveTo>
                    <a:cubicBezTo>
                      <a:pt x="12330" y="1"/>
                      <a:pt x="11817" y="193"/>
                      <a:pt x="11419" y="570"/>
                    </a:cubicBezTo>
                    <a:cubicBezTo>
                      <a:pt x="9363" y="2518"/>
                      <a:pt x="4667" y="7105"/>
                      <a:pt x="501" y="12186"/>
                    </a:cubicBezTo>
                    <a:cubicBezTo>
                      <a:pt x="181" y="12577"/>
                      <a:pt x="1" y="13050"/>
                      <a:pt x="25" y="13518"/>
                    </a:cubicBezTo>
                    <a:cubicBezTo>
                      <a:pt x="122" y="15431"/>
                      <a:pt x="170" y="19161"/>
                      <a:pt x="1062" y="19898"/>
                    </a:cubicBezTo>
                    <a:cubicBezTo>
                      <a:pt x="2540" y="21120"/>
                      <a:pt x="4972" y="22932"/>
                      <a:pt x="7894" y="24351"/>
                    </a:cubicBezTo>
                    <a:cubicBezTo>
                      <a:pt x="8185" y="24492"/>
                      <a:pt x="8497" y="24561"/>
                      <a:pt x="8807" y="24561"/>
                    </a:cubicBezTo>
                    <a:cubicBezTo>
                      <a:pt x="9351" y="24561"/>
                      <a:pt x="9888" y="24349"/>
                      <a:pt x="10291" y="23948"/>
                    </a:cubicBezTo>
                    <a:cubicBezTo>
                      <a:pt x="12308" y="21938"/>
                      <a:pt x="16895" y="17204"/>
                      <a:pt x="20689" y="12088"/>
                    </a:cubicBezTo>
                    <a:cubicBezTo>
                      <a:pt x="21367" y="11173"/>
                      <a:pt x="20842" y="6461"/>
                      <a:pt x="20826" y="6003"/>
                    </a:cubicBezTo>
                    <a:cubicBezTo>
                      <a:pt x="20806" y="5404"/>
                      <a:pt x="20529" y="4818"/>
                      <a:pt x="20019" y="4422"/>
                    </a:cubicBezTo>
                    <a:cubicBezTo>
                      <a:pt x="18479" y="3228"/>
                      <a:pt x="16054" y="1446"/>
                      <a:pt x="13875" y="263"/>
                    </a:cubicBezTo>
                    <a:cubicBezTo>
                      <a:pt x="13552" y="87"/>
                      <a:pt x="13199" y="1"/>
                      <a:pt x="12850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8" name="Google Shape;1468;p33"/>
              <p:cNvSpPr/>
              <p:nvPr/>
            </p:nvSpPr>
            <p:spPr>
              <a:xfrm>
                <a:off x="5957532" y="3983212"/>
                <a:ext cx="237806" cy="463688"/>
              </a:xfrm>
              <a:custGeom>
                <a:avLst/>
                <a:gdLst/>
                <a:ahLst/>
                <a:cxnLst/>
                <a:rect l="l" t="t" r="r" b="b"/>
                <a:pathLst>
                  <a:path w="12584" h="24537" extrusionOk="0">
                    <a:moveTo>
                      <a:pt x="4066" y="1"/>
                    </a:moveTo>
                    <a:cubicBezTo>
                      <a:pt x="3546" y="1"/>
                      <a:pt x="3033" y="193"/>
                      <a:pt x="2635" y="570"/>
                    </a:cubicBezTo>
                    <a:cubicBezTo>
                      <a:pt x="1986" y="1185"/>
                      <a:pt x="1074" y="2062"/>
                      <a:pt x="1" y="3133"/>
                    </a:cubicBezTo>
                    <a:lnTo>
                      <a:pt x="1" y="24537"/>
                    </a:lnTo>
                    <a:cubicBezTo>
                      <a:pt x="9" y="24537"/>
                      <a:pt x="18" y="24537"/>
                      <a:pt x="27" y="24537"/>
                    </a:cubicBezTo>
                    <a:cubicBezTo>
                      <a:pt x="570" y="24537"/>
                      <a:pt x="1105" y="24349"/>
                      <a:pt x="1507" y="23948"/>
                    </a:cubicBezTo>
                    <a:cubicBezTo>
                      <a:pt x="3524" y="21938"/>
                      <a:pt x="8112" y="17204"/>
                      <a:pt x="11905" y="12088"/>
                    </a:cubicBezTo>
                    <a:cubicBezTo>
                      <a:pt x="12583" y="11173"/>
                      <a:pt x="12058" y="6461"/>
                      <a:pt x="12042" y="6003"/>
                    </a:cubicBezTo>
                    <a:cubicBezTo>
                      <a:pt x="12022" y="5404"/>
                      <a:pt x="11745" y="4818"/>
                      <a:pt x="11235" y="4422"/>
                    </a:cubicBezTo>
                    <a:cubicBezTo>
                      <a:pt x="9695" y="3228"/>
                      <a:pt x="7270" y="1446"/>
                      <a:pt x="5091" y="263"/>
                    </a:cubicBezTo>
                    <a:cubicBezTo>
                      <a:pt x="4768" y="87"/>
                      <a:pt x="4415" y="1"/>
                      <a:pt x="4066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69" name="Google Shape;1469;p33"/>
              <p:cNvSpPr/>
              <p:nvPr/>
            </p:nvSpPr>
            <p:spPr>
              <a:xfrm>
                <a:off x="5787153" y="3983212"/>
                <a:ext cx="402989" cy="374095"/>
              </a:xfrm>
              <a:custGeom>
                <a:avLst/>
                <a:gdLst/>
                <a:ahLst/>
                <a:cxnLst/>
                <a:rect l="l" t="t" r="r" b="b"/>
                <a:pathLst>
                  <a:path w="21325" h="19796" extrusionOk="0">
                    <a:moveTo>
                      <a:pt x="13082" y="1"/>
                    </a:moveTo>
                    <a:cubicBezTo>
                      <a:pt x="12562" y="1"/>
                      <a:pt x="12049" y="193"/>
                      <a:pt x="11651" y="570"/>
                    </a:cubicBezTo>
                    <a:cubicBezTo>
                      <a:pt x="9595" y="2518"/>
                      <a:pt x="4899" y="7105"/>
                      <a:pt x="733" y="12186"/>
                    </a:cubicBezTo>
                    <a:cubicBezTo>
                      <a:pt x="1" y="13081"/>
                      <a:pt x="127" y="14396"/>
                      <a:pt x="1019" y="15133"/>
                    </a:cubicBezTo>
                    <a:cubicBezTo>
                      <a:pt x="2497" y="16355"/>
                      <a:pt x="4929" y="18167"/>
                      <a:pt x="7851" y="19586"/>
                    </a:cubicBezTo>
                    <a:cubicBezTo>
                      <a:pt x="8142" y="19727"/>
                      <a:pt x="8454" y="19796"/>
                      <a:pt x="8764" y="19796"/>
                    </a:cubicBezTo>
                    <a:cubicBezTo>
                      <a:pt x="9308" y="19796"/>
                      <a:pt x="9845" y="19585"/>
                      <a:pt x="10248" y="19183"/>
                    </a:cubicBezTo>
                    <a:cubicBezTo>
                      <a:pt x="12265" y="17174"/>
                      <a:pt x="16852" y="12439"/>
                      <a:pt x="20646" y="7323"/>
                    </a:cubicBezTo>
                    <a:cubicBezTo>
                      <a:pt x="21324" y="6409"/>
                      <a:pt x="21150" y="5120"/>
                      <a:pt x="20251" y="4422"/>
                    </a:cubicBezTo>
                    <a:cubicBezTo>
                      <a:pt x="18711" y="3228"/>
                      <a:pt x="16286" y="1446"/>
                      <a:pt x="14107" y="263"/>
                    </a:cubicBezTo>
                    <a:cubicBezTo>
                      <a:pt x="13784" y="87"/>
                      <a:pt x="13431" y="1"/>
                      <a:pt x="130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0" name="Google Shape;1470;p33"/>
              <p:cNvSpPr/>
              <p:nvPr/>
            </p:nvSpPr>
            <p:spPr>
              <a:xfrm>
                <a:off x="5725679" y="3981227"/>
                <a:ext cx="475518" cy="468771"/>
              </a:xfrm>
              <a:custGeom>
                <a:avLst/>
                <a:gdLst/>
                <a:ahLst/>
                <a:cxnLst/>
                <a:rect l="l" t="t" r="r" b="b"/>
                <a:pathLst>
                  <a:path w="25163" h="24806" extrusionOk="0">
                    <a:moveTo>
                      <a:pt x="16174" y="1293"/>
                    </a:moveTo>
                    <a:cubicBezTo>
                      <a:pt x="19167" y="1293"/>
                      <a:pt x="23326" y="3453"/>
                      <a:pt x="24035" y="6156"/>
                    </a:cubicBezTo>
                    <a:lnTo>
                      <a:pt x="24035" y="6156"/>
                    </a:lnTo>
                    <a:cubicBezTo>
                      <a:pt x="24131" y="7415"/>
                      <a:pt x="24343" y="8729"/>
                      <a:pt x="24240" y="9986"/>
                    </a:cubicBezTo>
                    <a:cubicBezTo>
                      <a:pt x="23985" y="13113"/>
                      <a:pt x="21106" y="15704"/>
                      <a:pt x="19064" y="18022"/>
                    </a:cubicBezTo>
                    <a:cubicBezTo>
                      <a:pt x="17768" y="19495"/>
                      <a:pt x="16376" y="21451"/>
                      <a:pt x="14785" y="22634"/>
                    </a:cubicBezTo>
                    <a:cubicBezTo>
                      <a:pt x="13836" y="23340"/>
                      <a:pt x="12857" y="23631"/>
                      <a:pt x="11886" y="23631"/>
                    </a:cubicBezTo>
                    <a:cubicBezTo>
                      <a:pt x="9949" y="23631"/>
                      <a:pt x="8042" y="22473"/>
                      <a:pt x="6467" y="21144"/>
                    </a:cubicBezTo>
                    <a:cubicBezTo>
                      <a:pt x="551" y="16154"/>
                      <a:pt x="5997" y="10157"/>
                      <a:pt x="9936" y="6027"/>
                    </a:cubicBezTo>
                    <a:cubicBezTo>
                      <a:pt x="11154" y="4750"/>
                      <a:pt x="12649" y="2618"/>
                      <a:pt x="14201" y="1735"/>
                    </a:cubicBezTo>
                    <a:cubicBezTo>
                      <a:pt x="14734" y="1432"/>
                      <a:pt x="15417" y="1293"/>
                      <a:pt x="16174" y="1293"/>
                    </a:cubicBezTo>
                    <a:close/>
                    <a:moveTo>
                      <a:pt x="16474" y="0"/>
                    </a:moveTo>
                    <a:cubicBezTo>
                      <a:pt x="14898" y="0"/>
                      <a:pt x="14092" y="1046"/>
                      <a:pt x="12718" y="2399"/>
                    </a:cubicBezTo>
                    <a:cubicBezTo>
                      <a:pt x="8642" y="6418"/>
                      <a:pt x="0" y="12747"/>
                      <a:pt x="3944" y="19592"/>
                    </a:cubicBezTo>
                    <a:cubicBezTo>
                      <a:pt x="5088" y="21578"/>
                      <a:pt x="9174" y="24244"/>
                      <a:pt x="11237" y="24697"/>
                    </a:cubicBezTo>
                    <a:cubicBezTo>
                      <a:pt x="11575" y="24771"/>
                      <a:pt x="11879" y="24806"/>
                      <a:pt x="12158" y="24806"/>
                    </a:cubicBezTo>
                    <a:cubicBezTo>
                      <a:pt x="13602" y="24806"/>
                      <a:pt x="14364" y="23875"/>
                      <a:pt x="15548" y="22649"/>
                    </a:cubicBezTo>
                    <a:cubicBezTo>
                      <a:pt x="18370" y="19729"/>
                      <a:pt x="21908" y="16510"/>
                      <a:pt x="23934" y="12969"/>
                    </a:cubicBezTo>
                    <a:cubicBezTo>
                      <a:pt x="25163" y="10820"/>
                      <a:pt x="24772" y="8558"/>
                      <a:pt x="24590" y="6110"/>
                    </a:cubicBezTo>
                    <a:lnTo>
                      <a:pt x="24590" y="6110"/>
                    </a:lnTo>
                    <a:cubicBezTo>
                      <a:pt x="24590" y="6086"/>
                      <a:pt x="24587" y="6061"/>
                      <a:pt x="24581" y="6034"/>
                    </a:cubicBezTo>
                    <a:cubicBezTo>
                      <a:pt x="23975" y="3643"/>
                      <a:pt x="19685" y="623"/>
                      <a:pt x="17501" y="127"/>
                    </a:cubicBezTo>
                    <a:cubicBezTo>
                      <a:pt x="17122" y="40"/>
                      <a:pt x="16783" y="0"/>
                      <a:pt x="16474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1" name="Google Shape;1471;p33"/>
              <p:cNvSpPr/>
              <p:nvPr/>
            </p:nvSpPr>
            <p:spPr>
              <a:xfrm>
                <a:off x="5798472" y="4044213"/>
                <a:ext cx="403651" cy="316817"/>
              </a:xfrm>
              <a:custGeom>
                <a:avLst/>
                <a:gdLst/>
                <a:ahLst/>
                <a:cxnLst/>
                <a:rect l="l" t="t" r="r" b="b"/>
                <a:pathLst>
                  <a:path w="21360" h="16765" extrusionOk="0">
                    <a:moveTo>
                      <a:pt x="18068" y="1"/>
                    </a:moveTo>
                    <a:lnTo>
                      <a:pt x="18068" y="1"/>
                    </a:lnTo>
                    <a:cubicBezTo>
                      <a:pt x="20943" y="2525"/>
                      <a:pt x="19567" y="3970"/>
                      <a:pt x="17596" y="6787"/>
                    </a:cubicBezTo>
                    <a:cubicBezTo>
                      <a:pt x="17079" y="7526"/>
                      <a:pt x="16354" y="8288"/>
                      <a:pt x="15766" y="8970"/>
                    </a:cubicBezTo>
                    <a:cubicBezTo>
                      <a:pt x="14526" y="10410"/>
                      <a:pt x="13250" y="11818"/>
                      <a:pt x="11945" y="13197"/>
                    </a:cubicBezTo>
                    <a:cubicBezTo>
                      <a:pt x="10609" y="14609"/>
                      <a:pt x="9466" y="15667"/>
                      <a:pt x="7598" y="15667"/>
                    </a:cubicBezTo>
                    <a:cubicBezTo>
                      <a:pt x="7166" y="15667"/>
                      <a:pt x="6694" y="15610"/>
                      <a:pt x="6172" y="15487"/>
                    </a:cubicBezTo>
                    <a:cubicBezTo>
                      <a:pt x="4394" y="15070"/>
                      <a:pt x="1987" y="12813"/>
                      <a:pt x="617" y="11708"/>
                    </a:cubicBezTo>
                    <a:cubicBezTo>
                      <a:pt x="559" y="11661"/>
                      <a:pt x="496" y="11641"/>
                      <a:pt x="435" y="11641"/>
                    </a:cubicBezTo>
                    <a:cubicBezTo>
                      <a:pt x="203" y="11641"/>
                      <a:pt x="1" y="11924"/>
                      <a:pt x="222" y="12103"/>
                    </a:cubicBezTo>
                    <a:cubicBezTo>
                      <a:pt x="2195" y="13694"/>
                      <a:pt x="5025" y="16371"/>
                      <a:pt x="7596" y="16732"/>
                    </a:cubicBezTo>
                    <a:cubicBezTo>
                      <a:pt x="7756" y="16754"/>
                      <a:pt x="7908" y="16765"/>
                      <a:pt x="8054" y="16765"/>
                    </a:cubicBezTo>
                    <a:cubicBezTo>
                      <a:pt x="9469" y="16765"/>
                      <a:pt x="10254" y="15756"/>
                      <a:pt x="11280" y="14698"/>
                    </a:cubicBezTo>
                    <a:cubicBezTo>
                      <a:pt x="14122" y="11767"/>
                      <a:pt x="16880" y="8715"/>
                      <a:pt x="19356" y="5466"/>
                    </a:cubicBezTo>
                    <a:cubicBezTo>
                      <a:pt x="20598" y="3837"/>
                      <a:pt x="21359" y="2858"/>
                      <a:pt x="19822" y="1022"/>
                    </a:cubicBezTo>
                    <a:lnTo>
                      <a:pt x="18068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2" name="Google Shape;1472;p33"/>
              <p:cNvSpPr/>
              <p:nvPr/>
            </p:nvSpPr>
            <p:spPr>
              <a:xfrm>
                <a:off x="5864349" y="4038506"/>
                <a:ext cx="281988" cy="329856"/>
              </a:xfrm>
              <a:custGeom>
                <a:avLst/>
                <a:gdLst/>
                <a:ahLst/>
                <a:cxnLst/>
                <a:rect l="l" t="t" r="r" b="b"/>
                <a:pathLst>
                  <a:path w="14922" h="17455" extrusionOk="0">
                    <a:moveTo>
                      <a:pt x="4792" y="1"/>
                    </a:moveTo>
                    <a:cubicBezTo>
                      <a:pt x="3412" y="1378"/>
                      <a:pt x="1738" y="3104"/>
                      <a:pt x="0" y="5015"/>
                    </a:cubicBezTo>
                    <a:lnTo>
                      <a:pt x="25" y="5351"/>
                    </a:lnTo>
                    <a:lnTo>
                      <a:pt x="200" y="5157"/>
                    </a:lnTo>
                    <a:cubicBezTo>
                      <a:pt x="3626" y="7603"/>
                      <a:pt x="10202" y="12397"/>
                      <a:pt x="10202" y="12397"/>
                    </a:cubicBezTo>
                    <a:cubicBezTo>
                      <a:pt x="10281" y="13737"/>
                      <a:pt x="10208" y="17445"/>
                      <a:pt x="10208" y="17455"/>
                    </a:cubicBezTo>
                    <a:cubicBezTo>
                      <a:pt x="11516" y="16037"/>
                      <a:pt x="12991" y="14374"/>
                      <a:pt x="14462" y="12588"/>
                    </a:cubicBezTo>
                    <a:cubicBezTo>
                      <a:pt x="14897" y="9184"/>
                      <a:pt x="14921" y="6922"/>
                      <a:pt x="14921" y="6922"/>
                    </a:cubicBezTo>
                    <a:cubicBezTo>
                      <a:pt x="12635" y="5045"/>
                      <a:pt x="7545" y="1749"/>
                      <a:pt x="479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3" name="Google Shape;1473;p33"/>
              <p:cNvSpPr/>
              <p:nvPr/>
            </p:nvSpPr>
            <p:spPr>
              <a:xfrm>
                <a:off x="6051944" y="4169295"/>
                <a:ext cx="94393" cy="199066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10534" extrusionOk="0">
                    <a:moveTo>
                      <a:pt x="4992" y="0"/>
                    </a:moveTo>
                    <a:cubicBezTo>
                      <a:pt x="3386" y="2002"/>
                      <a:pt x="1736" y="3884"/>
                      <a:pt x="275" y="5476"/>
                    </a:cubicBezTo>
                    <a:cubicBezTo>
                      <a:pt x="339" y="6560"/>
                      <a:pt x="304" y="9194"/>
                      <a:pt x="287" y="10166"/>
                    </a:cubicBezTo>
                    <a:lnTo>
                      <a:pt x="1" y="10477"/>
                    </a:lnTo>
                    <a:cubicBezTo>
                      <a:pt x="1" y="10477"/>
                      <a:pt x="281" y="10533"/>
                      <a:pt x="281" y="10534"/>
                    </a:cubicBezTo>
                    <a:cubicBezTo>
                      <a:pt x="1589" y="9116"/>
                      <a:pt x="3064" y="7453"/>
                      <a:pt x="4535" y="5667"/>
                    </a:cubicBezTo>
                    <a:cubicBezTo>
                      <a:pt x="4970" y="2263"/>
                      <a:pt x="4994" y="1"/>
                      <a:pt x="4994" y="1"/>
                    </a:cubicBezTo>
                    <a:cubicBezTo>
                      <a:pt x="4993" y="0"/>
                      <a:pt x="4993" y="0"/>
                      <a:pt x="499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4" name="Google Shape;1474;p33"/>
              <p:cNvSpPr/>
              <p:nvPr/>
            </p:nvSpPr>
            <p:spPr>
              <a:xfrm>
                <a:off x="5889709" y="4056232"/>
                <a:ext cx="128711" cy="56881"/>
              </a:xfrm>
              <a:custGeom>
                <a:avLst/>
                <a:gdLst/>
                <a:ahLst/>
                <a:cxnLst/>
                <a:rect l="l" t="t" r="r" b="b"/>
                <a:pathLst>
                  <a:path w="6811" h="3010" extrusionOk="0">
                    <a:moveTo>
                      <a:pt x="3374" y="1"/>
                    </a:moveTo>
                    <a:cubicBezTo>
                      <a:pt x="3331" y="1"/>
                      <a:pt x="3293" y="6"/>
                      <a:pt x="3260" y="17"/>
                    </a:cubicBezTo>
                    <a:cubicBezTo>
                      <a:pt x="2860" y="150"/>
                      <a:pt x="0" y="2876"/>
                      <a:pt x="855" y="2983"/>
                    </a:cubicBezTo>
                    <a:cubicBezTo>
                      <a:pt x="993" y="3000"/>
                      <a:pt x="1243" y="3009"/>
                      <a:pt x="1565" y="3009"/>
                    </a:cubicBezTo>
                    <a:cubicBezTo>
                      <a:pt x="3231" y="3009"/>
                      <a:pt x="6811" y="2768"/>
                      <a:pt x="6653" y="2208"/>
                    </a:cubicBezTo>
                    <a:cubicBezTo>
                      <a:pt x="6477" y="1577"/>
                      <a:pt x="4132" y="1"/>
                      <a:pt x="3374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475" name="Google Shape;1475;p33"/>
              <p:cNvSpPr/>
              <p:nvPr/>
            </p:nvSpPr>
            <p:spPr>
              <a:xfrm>
                <a:off x="5857187" y="4033233"/>
                <a:ext cx="298165" cy="340401"/>
              </a:xfrm>
              <a:custGeom>
                <a:avLst/>
                <a:gdLst/>
                <a:ahLst/>
                <a:cxnLst/>
                <a:rect l="l" t="t" r="r" b="b"/>
                <a:pathLst>
                  <a:path w="15778" h="18013" extrusionOk="0">
                    <a:moveTo>
                      <a:pt x="1056" y="5006"/>
                    </a:moveTo>
                    <a:lnTo>
                      <a:pt x="1056" y="5006"/>
                    </a:lnTo>
                    <a:cubicBezTo>
                      <a:pt x="1055" y="5006"/>
                      <a:pt x="1055" y="5007"/>
                      <a:pt x="1055" y="5007"/>
                    </a:cubicBezTo>
                    <a:cubicBezTo>
                      <a:pt x="1055" y="5006"/>
                      <a:pt x="1055" y="5006"/>
                      <a:pt x="1056" y="5006"/>
                    </a:cubicBezTo>
                    <a:close/>
                    <a:moveTo>
                      <a:pt x="5399" y="1157"/>
                    </a:moveTo>
                    <a:cubicBezTo>
                      <a:pt x="5845" y="1157"/>
                      <a:pt x="6359" y="1369"/>
                      <a:pt x="7071" y="1829"/>
                    </a:cubicBezTo>
                    <a:cubicBezTo>
                      <a:pt x="9771" y="3576"/>
                      <a:pt x="12491" y="5332"/>
                      <a:pt x="15014" y="7331"/>
                    </a:cubicBezTo>
                    <a:cubicBezTo>
                      <a:pt x="14997" y="8081"/>
                      <a:pt x="14954" y="8831"/>
                      <a:pt x="14898" y="9578"/>
                    </a:cubicBezTo>
                    <a:cubicBezTo>
                      <a:pt x="14699" y="12204"/>
                      <a:pt x="14931" y="12472"/>
                      <a:pt x="13365" y="14463"/>
                    </a:cubicBezTo>
                    <a:cubicBezTo>
                      <a:pt x="12549" y="15471"/>
                      <a:pt x="11968" y="17156"/>
                      <a:pt x="11078" y="17156"/>
                    </a:cubicBezTo>
                    <a:cubicBezTo>
                      <a:pt x="11012" y="17156"/>
                      <a:pt x="10946" y="17147"/>
                      <a:pt x="10877" y="17128"/>
                    </a:cubicBezTo>
                    <a:cubicBezTo>
                      <a:pt x="10497" y="17023"/>
                      <a:pt x="10891" y="16096"/>
                      <a:pt x="10893" y="15704"/>
                    </a:cubicBezTo>
                    <a:cubicBezTo>
                      <a:pt x="10899" y="14887"/>
                      <a:pt x="11188" y="13315"/>
                      <a:pt x="10837" y="12569"/>
                    </a:cubicBezTo>
                    <a:cubicBezTo>
                      <a:pt x="10457" y="11766"/>
                      <a:pt x="8665" y="10938"/>
                      <a:pt x="7995" y="10451"/>
                    </a:cubicBezTo>
                    <a:cubicBezTo>
                      <a:pt x="5575" y="8692"/>
                      <a:pt x="3153" y="6935"/>
                      <a:pt x="720" y="5195"/>
                    </a:cubicBezTo>
                    <a:lnTo>
                      <a:pt x="720" y="5195"/>
                    </a:lnTo>
                    <a:cubicBezTo>
                      <a:pt x="891" y="5102"/>
                      <a:pt x="1051" y="5006"/>
                      <a:pt x="1056" y="5006"/>
                    </a:cubicBezTo>
                    <a:lnTo>
                      <a:pt x="1056" y="5006"/>
                    </a:lnTo>
                    <a:cubicBezTo>
                      <a:pt x="1056" y="5006"/>
                      <a:pt x="1056" y="5006"/>
                      <a:pt x="1056" y="5006"/>
                    </a:cubicBezTo>
                    <a:lnTo>
                      <a:pt x="1056" y="5006"/>
                    </a:lnTo>
                    <a:cubicBezTo>
                      <a:pt x="1792" y="4350"/>
                      <a:pt x="2418" y="3502"/>
                      <a:pt x="3107" y="2784"/>
                    </a:cubicBezTo>
                    <a:cubicBezTo>
                      <a:pt x="4089" y="1760"/>
                      <a:pt x="4647" y="1157"/>
                      <a:pt x="5399" y="1157"/>
                    </a:cubicBezTo>
                    <a:close/>
                    <a:moveTo>
                      <a:pt x="5176" y="1"/>
                    </a:moveTo>
                    <a:cubicBezTo>
                      <a:pt x="5101" y="1"/>
                      <a:pt x="5025" y="30"/>
                      <a:pt x="4974" y="82"/>
                    </a:cubicBezTo>
                    <a:cubicBezTo>
                      <a:pt x="3810" y="1250"/>
                      <a:pt x="0" y="3935"/>
                      <a:pt x="124" y="5629"/>
                    </a:cubicBezTo>
                    <a:cubicBezTo>
                      <a:pt x="136" y="5785"/>
                      <a:pt x="276" y="5912"/>
                      <a:pt x="419" y="5912"/>
                    </a:cubicBezTo>
                    <a:cubicBezTo>
                      <a:pt x="483" y="5912"/>
                      <a:pt x="548" y="5887"/>
                      <a:pt x="602" y="5827"/>
                    </a:cubicBezTo>
                    <a:cubicBezTo>
                      <a:pt x="604" y="5825"/>
                      <a:pt x="608" y="5824"/>
                      <a:pt x="614" y="5824"/>
                    </a:cubicBezTo>
                    <a:cubicBezTo>
                      <a:pt x="974" y="5824"/>
                      <a:pt x="7807" y="11001"/>
                      <a:pt x="8608" y="11585"/>
                    </a:cubicBezTo>
                    <a:cubicBezTo>
                      <a:pt x="9386" y="12150"/>
                      <a:pt x="10056" y="12506"/>
                      <a:pt x="10325" y="13278"/>
                    </a:cubicBezTo>
                    <a:cubicBezTo>
                      <a:pt x="10722" y="14421"/>
                      <a:pt x="10330" y="16523"/>
                      <a:pt x="10307" y="17734"/>
                    </a:cubicBezTo>
                    <a:cubicBezTo>
                      <a:pt x="10304" y="17896"/>
                      <a:pt x="10452" y="18013"/>
                      <a:pt x="10599" y="18013"/>
                    </a:cubicBezTo>
                    <a:cubicBezTo>
                      <a:pt x="10666" y="18013"/>
                      <a:pt x="10733" y="17988"/>
                      <a:pt x="10784" y="17932"/>
                    </a:cubicBezTo>
                    <a:cubicBezTo>
                      <a:pt x="12143" y="16446"/>
                      <a:pt x="14285" y="14689"/>
                      <a:pt x="15120" y="12867"/>
                    </a:cubicBezTo>
                    <a:cubicBezTo>
                      <a:pt x="15778" y="11434"/>
                      <a:pt x="15555" y="8872"/>
                      <a:pt x="15579" y="7247"/>
                    </a:cubicBezTo>
                    <a:cubicBezTo>
                      <a:pt x="15602" y="7171"/>
                      <a:pt x="15586" y="7090"/>
                      <a:pt x="15511" y="7020"/>
                    </a:cubicBezTo>
                    <a:cubicBezTo>
                      <a:pt x="15501" y="7008"/>
                      <a:pt x="15490" y="6997"/>
                      <a:pt x="15477" y="6988"/>
                    </a:cubicBezTo>
                    <a:cubicBezTo>
                      <a:pt x="12269" y="4435"/>
                      <a:pt x="8766" y="2239"/>
                      <a:pt x="5311" y="39"/>
                    </a:cubicBezTo>
                    <a:cubicBezTo>
                      <a:pt x="5271" y="13"/>
                      <a:pt x="5224" y="1"/>
                      <a:pt x="5176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24" name="Google Shape;1924;p38"/>
          <p:cNvGrpSpPr/>
          <p:nvPr/>
        </p:nvGrpSpPr>
        <p:grpSpPr>
          <a:xfrm>
            <a:off x="591713" y="872961"/>
            <a:ext cx="514376" cy="531050"/>
            <a:chOff x="381295" y="1148174"/>
            <a:chExt cx="514376" cy="708067"/>
          </a:xfrm>
        </p:grpSpPr>
        <p:grpSp>
          <p:nvGrpSpPr>
            <p:cNvPr id="1925" name="Google Shape;1925;p38"/>
            <p:cNvGrpSpPr/>
            <p:nvPr/>
          </p:nvGrpSpPr>
          <p:grpSpPr>
            <a:xfrm>
              <a:off x="449007" y="1161380"/>
              <a:ext cx="446665" cy="694861"/>
              <a:chOff x="609895" y="1148174"/>
              <a:chExt cx="446665" cy="694861"/>
            </a:xfrm>
          </p:grpSpPr>
          <p:sp>
            <p:nvSpPr>
              <p:cNvPr id="1926" name="Google Shape;1926;p38"/>
              <p:cNvSpPr/>
              <p:nvPr/>
            </p:nvSpPr>
            <p:spPr>
              <a:xfrm>
                <a:off x="899771" y="1371119"/>
                <a:ext cx="50614" cy="92737"/>
              </a:xfrm>
              <a:custGeom>
                <a:avLst/>
                <a:gdLst/>
                <a:ahLst/>
                <a:cxnLst/>
                <a:rect l="l" t="t" r="r" b="b"/>
                <a:pathLst>
                  <a:path w="1371" h="2512" extrusionOk="0">
                    <a:moveTo>
                      <a:pt x="297" y="0"/>
                    </a:moveTo>
                    <a:cubicBezTo>
                      <a:pt x="183" y="548"/>
                      <a:pt x="92" y="1028"/>
                      <a:pt x="46" y="1393"/>
                    </a:cubicBezTo>
                    <a:cubicBezTo>
                      <a:pt x="1" y="1872"/>
                      <a:pt x="274" y="2169"/>
                      <a:pt x="891" y="2397"/>
                    </a:cubicBezTo>
                    <a:cubicBezTo>
                      <a:pt x="1073" y="2443"/>
                      <a:pt x="1233" y="2488"/>
                      <a:pt x="1370" y="2511"/>
                    </a:cubicBezTo>
                    <a:lnTo>
                      <a:pt x="29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27" name="Google Shape;1927;p38"/>
              <p:cNvSpPr/>
              <p:nvPr/>
            </p:nvSpPr>
            <p:spPr>
              <a:xfrm>
                <a:off x="627579" y="1151792"/>
                <a:ext cx="203120" cy="192414"/>
              </a:xfrm>
              <a:custGeom>
                <a:avLst/>
                <a:gdLst/>
                <a:ahLst/>
                <a:cxnLst/>
                <a:rect l="l" t="t" r="r" b="b"/>
                <a:pathLst>
                  <a:path w="5502" h="5212" extrusionOk="0">
                    <a:moveTo>
                      <a:pt x="4035" y="1"/>
                    </a:moveTo>
                    <a:cubicBezTo>
                      <a:pt x="3954" y="1"/>
                      <a:pt x="3872" y="10"/>
                      <a:pt x="3790" y="30"/>
                    </a:cubicBezTo>
                    <a:cubicBezTo>
                      <a:pt x="2877" y="281"/>
                      <a:pt x="1416" y="897"/>
                      <a:pt x="275" y="2381"/>
                    </a:cubicBezTo>
                    <a:cubicBezTo>
                      <a:pt x="47" y="2655"/>
                      <a:pt x="1" y="3043"/>
                      <a:pt x="161" y="3385"/>
                    </a:cubicBezTo>
                    <a:cubicBezTo>
                      <a:pt x="389" y="3796"/>
                      <a:pt x="686" y="4435"/>
                      <a:pt x="1028" y="5211"/>
                    </a:cubicBezTo>
                    <a:cubicBezTo>
                      <a:pt x="2032" y="4230"/>
                      <a:pt x="3516" y="2951"/>
                      <a:pt x="5502" y="2084"/>
                    </a:cubicBezTo>
                    <a:lnTo>
                      <a:pt x="4931" y="600"/>
                    </a:lnTo>
                    <a:cubicBezTo>
                      <a:pt x="4780" y="222"/>
                      <a:pt x="4425" y="1"/>
                      <a:pt x="403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28" name="Google Shape;1928;p38"/>
              <p:cNvSpPr/>
              <p:nvPr/>
            </p:nvSpPr>
            <p:spPr>
              <a:xfrm>
                <a:off x="633485" y="1215217"/>
                <a:ext cx="197213" cy="128990"/>
              </a:xfrm>
              <a:custGeom>
                <a:avLst/>
                <a:gdLst/>
                <a:ahLst/>
                <a:cxnLst/>
                <a:rect l="l" t="t" r="r" b="b"/>
                <a:pathLst>
                  <a:path w="5342" h="3494" extrusionOk="0">
                    <a:moveTo>
                      <a:pt x="5205" y="1"/>
                    </a:moveTo>
                    <a:cubicBezTo>
                      <a:pt x="2854" y="959"/>
                      <a:pt x="937" y="2671"/>
                      <a:pt x="937" y="2671"/>
                    </a:cubicBezTo>
                    <a:lnTo>
                      <a:pt x="1" y="1667"/>
                    </a:lnTo>
                    <a:lnTo>
                      <a:pt x="1" y="1667"/>
                    </a:lnTo>
                    <a:cubicBezTo>
                      <a:pt x="229" y="2078"/>
                      <a:pt x="526" y="2717"/>
                      <a:pt x="868" y="3493"/>
                    </a:cubicBezTo>
                    <a:cubicBezTo>
                      <a:pt x="1872" y="2512"/>
                      <a:pt x="3356" y="1233"/>
                      <a:pt x="5342" y="366"/>
                    </a:cubicBezTo>
                    <a:lnTo>
                      <a:pt x="52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29" name="Google Shape;1929;p38"/>
              <p:cNvSpPr/>
              <p:nvPr/>
            </p:nvSpPr>
            <p:spPr>
              <a:xfrm>
                <a:off x="712378" y="1167593"/>
                <a:ext cx="96429" cy="45888"/>
              </a:xfrm>
              <a:custGeom>
                <a:avLst/>
                <a:gdLst/>
                <a:ahLst/>
                <a:cxnLst/>
                <a:rect l="l" t="t" r="r" b="b"/>
                <a:pathLst>
                  <a:path w="2612" h="1243" extrusionOk="0">
                    <a:moveTo>
                      <a:pt x="1701" y="1"/>
                    </a:moveTo>
                    <a:cubicBezTo>
                      <a:pt x="1238" y="1"/>
                      <a:pt x="1" y="398"/>
                      <a:pt x="146" y="606"/>
                    </a:cubicBezTo>
                    <a:cubicBezTo>
                      <a:pt x="182" y="659"/>
                      <a:pt x="351" y="671"/>
                      <a:pt x="565" y="671"/>
                    </a:cubicBezTo>
                    <a:cubicBezTo>
                      <a:pt x="739" y="671"/>
                      <a:pt x="942" y="663"/>
                      <a:pt x="1127" y="663"/>
                    </a:cubicBezTo>
                    <a:cubicBezTo>
                      <a:pt x="1302" y="663"/>
                      <a:pt x="1460" y="670"/>
                      <a:pt x="1561" y="697"/>
                    </a:cubicBezTo>
                    <a:cubicBezTo>
                      <a:pt x="1952" y="795"/>
                      <a:pt x="2358" y="1242"/>
                      <a:pt x="2497" y="1242"/>
                    </a:cubicBezTo>
                    <a:cubicBezTo>
                      <a:pt x="2520" y="1242"/>
                      <a:pt x="2536" y="1229"/>
                      <a:pt x="2543" y="1199"/>
                    </a:cubicBezTo>
                    <a:cubicBezTo>
                      <a:pt x="2611" y="971"/>
                      <a:pt x="2132" y="127"/>
                      <a:pt x="1813" y="13"/>
                    </a:cubicBezTo>
                    <a:cubicBezTo>
                      <a:pt x="1784" y="4"/>
                      <a:pt x="1746" y="1"/>
                      <a:pt x="170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30" name="Google Shape;1930;p38"/>
              <p:cNvSpPr/>
              <p:nvPr/>
            </p:nvSpPr>
            <p:spPr>
              <a:xfrm>
                <a:off x="609895" y="1148174"/>
                <a:ext cx="225861" cy="200573"/>
              </a:xfrm>
              <a:custGeom>
                <a:avLst/>
                <a:gdLst/>
                <a:ahLst/>
                <a:cxnLst/>
                <a:rect l="l" t="t" r="r" b="b"/>
                <a:pathLst>
                  <a:path w="6118" h="5433" extrusionOk="0">
                    <a:moveTo>
                      <a:pt x="4451" y="230"/>
                    </a:moveTo>
                    <a:cubicBezTo>
                      <a:pt x="5227" y="230"/>
                      <a:pt x="5380" y="922"/>
                      <a:pt x="5593" y="1474"/>
                    </a:cubicBezTo>
                    <a:cubicBezTo>
                      <a:pt x="5616" y="1566"/>
                      <a:pt x="5798" y="1862"/>
                      <a:pt x="5775" y="1977"/>
                    </a:cubicBezTo>
                    <a:cubicBezTo>
                      <a:pt x="5775" y="2047"/>
                      <a:pt x="5786" y="2087"/>
                      <a:pt x="5799" y="2110"/>
                    </a:cubicBezTo>
                    <a:lnTo>
                      <a:pt x="5799" y="2110"/>
                    </a:lnTo>
                    <a:cubicBezTo>
                      <a:pt x="5758" y="2124"/>
                      <a:pt x="5693" y="2157"/>
                      <a:pt x="5593" y="2228"/>
                    </a:cubicBezTo>
                    <a:cubicBezTo>
                      <a:pt x="4589" y="2935"/>
                      <a:pt x="3493" y="3415"/>
                      <a:pt x="2557" y="4213"/>
                    </a:cubicBezTo>
                    <a:cubicBezTo>
                      <a:pt x="2374" y="4373"/>
                      <a:pt x="2192" y="4533"/>
                      <a:pt x="2009" y="4693"/>
                    </a:cubicBezTo>
                    <a:cubicBezTo>
                      <a:pt x="1824" y="4861"/>
                      <a:pt x="1763" y="5004"/>
                      <a:pt x="1634" y="5004"/>
                    </a:cubicBezTo>
                    <a:cubicBezTo>
                      <a:pt x="1588" y="5004"/>
                      <a:pt x="1534" y="4986"/>
                      <a:pt x="1461" y="4944"/>
                    </a:cubicBezTo>
                    <a:cubicBezTo>
                      <a:pt x="1347" y="4853"/>
                      <a:pt x="1142" y="4213"/>
                      <a:pt x="1073" y="4076"/>
                    </a:cubicBezTo>
                    <a:cubicBezTo>
                      <a:pt x="777" y="3460"/>
                      <a:pt x="503" y="3118"/>
                      <a:pt x="1051" y="2273"/>
                    </a:cubicBezTo>
                    <a:cubicBezTo>
                      <a:pt x="1758" y="1246"/>
                      <a:pt x="3151" y="584"/>
                      <a:pt x="4292" y="242"/>
                    </a:cubicBezTo>
                    <a:cubicBezTo>
                      <a:pt x="4296" y="241"/>
                      <a:pt x="4300" y="239"/>
                      <a:pt x="4304" y="238"/>
                    </a:cubicBezTo>
                    <a:lnTo>
                      <a:pt x="4304" y="238"/>
                    </a:lnTo>
                    <a:cubicBezTo>
                      <a:pt x="4355" y="233"/>
                      <a:pt x="4404" y="230"/>
                      <a:pt x="4451" y="230"/>
                    </a:cubicBezTo>
                    <a:close/>
                    <a:moveTo>
                      <a:pt x="4461" y="1"/>
                    </a:moveTo>
                    <a:cubicBezTo>
                      <a:pt x="4403" y="1"/>
                      <a:pt x="4342" y="5"/>
                      <a:pt x="4279" y="12"/>
                    </a:cubicBezTo>
                    <a:lnTo>
                      <a:pt x="4279" y="12"/>
                    </a:lnTo>
                    <a:cubicBezTo>
                      <a:pt x="4275" y="12"/>
                      <a:pt x="4271" y="12"/>
                      <a:pt x="4267" y="12"/>
                    </a:cubicBezTo>
                    <a:cubicBezTo>
                      <a:pt x="4260" y="12"/>
                      <a:pt x="4253" y="12"/>
                      <a:pt x="4246" y="14"/>
                    </a:cubicBezTo>
                    <a:cubicBezTo>
                      <a:pt x="2922" y="402"/>
                      <a:pt x="1621" y="1155"/>
                      <a:pt x="777" y="2250"/>
                    </a:cubicBezTo>
                    <a:cubicBezTo>
                      <a:pt x="1" y="3255"/>
                      <a:pt x="982" y="4396"/>
                      <a:pt x="1416" y="5378"/>
                    </a:cubicBezTo>
                    <a:cubicBezTo>
                      <a:pt x="1428" y="5415"/>
                      <a:pt x="1469" y="5432"/>
                      <a:pt x="1510" y="5432"/>
                    </a:cubicBezTo>
                    <a:cubicBezTo>
                      <a:pt x="1544" y="5432"/>
                      <a:pt x="1578" y="5421"/>
                      <a:pt x="1598" y="5400"/>
                    </a:cubicBezTo>
                    <a:cubicBezTo>
                      <a:pt x="2899" y="4122"/>
                      <a:pt x="4360" y="3049"/>
                      <a:pt x="6049" y="2273"/>
                    </a:cubicBezTo>
                    <a:cubicBezTo>
                      <a:pt x="6095" y="2250"/>
                      <a:pt x="6118" y="2182"/>
                      <a:pt x="6095" y="2136"/>
                    </a:cubicBezTo>
                    <a:cubicBezTo>
                      <a:pt x="5749" y="1294"/>
                      <a:pt x="5547" y="1"/>
                      <a:pt x="44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31" name="Google Shape;1931;p38"/>
              <p:cNvSpPr/>
              <p:nvPr/>
            </p:nvSpPr>
            <p:spPr>
              <a:xfrm>
                <a:off x="660472" y="1222452"/>
                <a:ext cx="196364" cy="184108"/>
              </a:xfrm>
              <a:custGeom>
                <a:avLst/>
                <a:gdLst/>
                <a:ahLst/>
                <a:cxnLst/>
                <a:rect l="l" t="t" r="r" b="b"/>
                <a:pathLst>
                  <a:path w="5319" h="4987" extrusionOk="0">
                    <a:moveTo>
                      <a:pt x="4589" y="1"/>
                    </a:moveTo>
                    <a:cubicBezTo>
                      <a:pt x="4581" y="1"/>
                      <a:pt x="4572" y="4"/>
                      <a:pt x="4565" y="10"/>
                    </a:cubicBezTo>
                    <a:cubicBezTo>
                      <a:pt x="2625" y="878"/>
                      <a:pt x="1027" y="2224"/>
                      <a:pt x="46" y="3206"/>
                    </a:cubicBezTo>
                    <a:cubicBezTo>
                      <a:pt x="0" y="3229"/>
                      <a:pt x="0" y="3251"/>
                      <a:pt x="23" y="3297"/>
                    </a:cubicBezTo>
                    <a:cubicBezTo>
                      <a:pt x="228" y="3799"/>
                      <a:pt x="502" y="4370"/>
                      <a:pt x="776" y="4986"/>
                    </a:cubicBezTo>
                    <a:cubicBezTo>
                      <a:pt x="1529" y="4164"/>
                      <a:pt x="3219" y="2521"/>
                      <a:pt x="5318" y="1608"/>
                    </a:cubicBezTo>
                    <a:lnTo>
                      <a:pt x="4634" y="33"/>
                    </a:lnTo>
                    <a:cubicBezTo>
                      <a:pt x="4634" y="17"/>
                      <a:pt x="4611" y="1"/>
                      <a:pt x="458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32" name="Google Shape;1932;p38"/>
              <p:cNvSpPr/>
              <p:nvPr/>
            </p:nvSpPr>
            <p:spPr>
              <a:xfrm>
                <a:off x="663832" y="1281779"/>
                <a:ext cx="193005" cy="124781"/>
              </a:xfrm>
              <a:custGeom>
                <a:avLst/>
                <a:gdLst/>
                <a:ahLst/>
                <a:cxnLst/>
                <a:rect l="l" t="t" r="r" b="b"/>
                <a:pathLst>
                  <a:path w="5228" h="3380" extrusionOk="0">
                    <a:moveTo>
                      <a:pt x="5227" y="1"/>
                    </a:moveTo>
                    <a:cubicBezTo>
                      <a:pt x="3196" y="526"/>
                      <a:pt x="685" y="2649"/>
                      <a:pt x="685" y="2649"/>
                    </a:cubicBezTo>
                    <a:lnTo>
                      <a:pt x="0" y="1850"/>
                    </a:lnTo>
                    <a:lnTo>
                      <a:pt x="0" y="1850"/>
                    </a:lnTo>
                    <a:cubicBezTo>
                      <a:pt x="206" y="2306"/>
                      <a:pt x="434" y="2808"/>
                      <a:pt x="685" y="3379"/>
                    </a:cubicBezTo>
                    <a:cubicBezTo>
                      <a:pt x="1438" y="2557"/>
                      <a:pt x="3128" y="914"/>
                      <a:pt x="52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33" name="Google Shape;1933;p38"/>
              <p:cNvSpPr/>
              <p:nvPr/>
            </p:nvSpPr>
            <p:spPr>
              <a:xfrm>
                <a:off x="677306" y="1248073"/>
                <a:ext cx="142465" cy="105399"/>
              </a:xfrm>
              <a:custGeom>
                <a:avLst/>
                <a:gdLst/>
                <a:ahLst/>
                <a:cxnLst/>
                <a:rect l="l" t="t" r="r" b="b"/>
                <a:pathLst>
                  <a:path w="3859" h="2855" fill="none" extrusionOk="0">
                    <a:moveTo>
                      <a:pt x="1" y="2854"/>
                    </a:moveTo>
                    <a:cubicBezTo>
                      <a:pt x="1" y="2854"/>
                      <a:pt x="2009" y="845"/>
                      <a:pt x="3858" y="1"/>
                    </a:cubicBezTo>
                  </a:path>
                </a:pathLst>
              </a:custGeom>
              <a:solidFill>
                <a:schemeClr val="accent6"/>
              </a:solidFill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34" name="Google Shape;1934;p38"/>
              <p:cNvSpPr/>
              <p:nvPr/>
            </p:nvSpPr>
            <p:spPr>
              <a:xfrm>
                <a:off x="691630" y="1277570"/>
                <a:ext cx="134011" cy="90226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2444" fill="none" extrusionOk="0">
                    <a:moveTo>
                      <a:pt x="1" y="2443"/>
                    </a:moveTo>
                    <a:cubicBezTo>
                      <a:pt x="1" y="2443"/>
                      <a:pt x="1895" y="686"/>
                      <a:pt x="3630" y="1"/>
                    </a:cubicBezTo>
                  </a:path>
                </a:pathLst>
              </a:custGeom>
              <a:solidFill>
                <a:schemeClr val="accent6"/>
              </a:solidFill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35" name="Google Shape;1935;p38"/>
              <p:cNvSpPr/>
              <p:nvPr/>
            </p:nvSpPr>
            <p:spPr>
              <a:xfrm>
                <a:off x="644450" y="1219647"/>
                <a:ext cx="216595" cy="190605"/>
              </a:xfrm>
              <a:custGeom>
                <a:avLst/>
                <a:gdLst/>
                <a:ahLst/>
                <a:cxnLst/>
                <a:rect l="l" t="t" r="r" b="b"/>
                <a:pathLst>
                  <a:path w="5867" h="5163" extrusionOk="0">
                    <a:moveTo>
                      <a:pt x="4993" y="268"/>
                    </a:moveTo>
                    <a:lnTo>
                      <a:pt x="4993" y="268"/>
                    </a:lnTo>
                    <a:cubicBezTo>
                      <a:pt x="4999" y="293"/>
                      <a:pt x="5020" y="331"/>
                      <a:pt x="5068" y="383"/>
                    </a:cubicBezTo>
                    <a:cubicBezTo>
                      <a:pt x="5159" y="474"/>
                      <a:pt x="5205" y="725"/>
                      <a:pt x="5273" y="862"/>
                    </a:cubicBezTo>
                    <a:cubicBezTo>
                      <a:pt x="5372" y="1120"/>
                      <a:pt x="5489" y="1361"/>
                      <a:pt x="5592" y="1614"/>
                    </a:cubicBezTo>
                    <a:lnTo>
                      <a:pt x="5592" y="1614"/>
                    </a:lnTo>
                    <a:cubicBezTo>
                      <a:pt x="4396" y="2201"/>
                      <a:pt x="3307" y="2939"/>
                      <a:pt x="2306" y="3807"/>
                    </a:cubicBezTo>
                    <a:cubicBezTo>
                      <a:pt x="2123" y="3989"/>
                      <a:pt x="1461" y="4834"/>
                      <a:pt x="1256" y="4834"/>
                    </a:cubicBezTo>
                    <a:cubicBezTo>
                      <a:pt x="1165" y="4834"/>
                      <a:pt x="868" y="4081"/>
                      <a:pt x="822" y="3944"/>
                    </a:cubicBezTo>
                    <a:cubicBezTo>
                      <a:pt x="685" y="3419"/>
                      <a:pt x="662" y="3305"/>
                      <a:pt x="1028" y="2894"/>
                    </a:cubicBezTo>
                    <a:cubicBezTo>
                      <a:pt x="1530" y="2346"/>
                      <a:pt x="2237" y="1867"/>
                      <a:pt x="2854" y="1433"/>
                    </a:cubicBezTo>
                    <a:cubicBezTo>
                      <a:pt x="3310" y="1113"/>
                      <a:pt x="4132" y="429"/>
                      <a:pt x="4725" y="337"/>
                    </a:cubicBezTo>
                    <a:cubicBezTo>
                      <a:pt x="4873" y="315"/>
                      <a:pt x="4953" y="289"/>
                      <a:pt x="4993" y="268"/>
                    </a:cubicBezTo>
                    <a:close/>
                    <a:moveTo>
                      <a:pt x="4915" y="0"/>
                    </a:moveTo>
                    <a:cubicBezTo>
                      <a:pt x="4450" y="0"/>
                      <a:pt x="3790" y="560"/>
                      <a:pt x="3470" y="748"/>
                    </a:cubicBezTo>
                    <a:cubicBezTo>
                      <a:pt x="2466" y="1364"/>
                      <a:pt x="1507" y="2095"/>
                      <a:pt x="662" y="2917"/>
                    </a:cubicBezTo>
                    <a:cubicBezTo>
                      <a:pt x="0" y="3578"/>
                      <a:pt x="777" y="4355"/>
                      <a:pt x="1096" y="5108"/>
                    </a:cubicBezTo>
                    <a:cubicBezTo>
                      <a:pt x="1121" y="5145"/>
                      <a:pt x="1160" y="5162"/>
                      <a:pt x="1198" y="5162"/>
                    </a:cubicBezTo>
                    <a:cubicBezTo>
                      <a:pt x="1228" y="5162"/>
                      <a:pt x="1258" y="5151"/>
                      <a:pt x="1279" y="5131"/>
                    </a:cubicBezTo>
                    <a:cubicBezTo>
                      <a:pt x="2580" y="3761"/>
                      <a:pt x="4086" y="2574"/>
                      <a:pt x="5798" y="1775"/>
                    </a:cubicBezTo>
                    <a:cubicBezTo>
                      <a:pt x="5852" y="1749"/>
                      <a:pt x="5867" y="1704"/>
                      <a:pt x="5857" y="1663"/>
                    </a:cubicBezTo>
                    <a:lnTo>
                      <a:pt x="5857" y="1663"/>
                    </a:lnTo>
                    <a:cubicBezTo>
                      <a:pt x="5856" y="1648"/>
                      <a:pt x="5852" y="1632"/>
                      <a:pt x="5844" y="1615"/>
                    </a:cubicBezTo>
                    <a:cubicBezTo>
                      <a:pt x="5684" y="1250"/>
                      <a:pt x="5501" y="337"/>
                      <a:pt x="5182" y="86"/>
                    </a:cubicBezTo>
                    <a:cubicBezTo>
                      <a:pt x="5105" y="26"/>
                      <a:pt x="5015" y="0"/>
                      <a:pt x="491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36" name="Google Shape;1936;p38"/>
              <p:cNvSpPr/>
              <p:nvPr/>
            </p:nvSpPr>
            <p:spPr>
              <a:xfrm>
                <a:off x="689120" y="1281779"/>
                <a:ext cx="362382" cy="530911"/>
              </a:xfrm>
              <a:custGeom>
                <a:avLst/>
                <a:gdLst/>
                <a:ahLst/>
                <a:cxnLst/>
                <a:rect l="l" t="t" r="r" b="b"/>
                <a:pathLst>
                  <a:path w="9816" h="14381" extrusionOk="0">
                    <a:moveTo>
                      <a:pt x="4542" y="1"/>
                    </a:moveTo>
                    <a:cubicBezTo>
                      <a:pt x="2443" y="914"/>
                      <a:pt x="753" y="2557"/>
                      <a:pt x="0" y="3379"/>
                    </a:cubicBezTo>
                    <a:cubicBezTo>
                      <a:pt x="1393" y="6483"/>
                      <a:pt x="3401" y="10866"/>
                      <a:pt x="5319" y="14381"/>
                    </a:cubicBezTo>
                    <a:cubicBezTo>
                      <a:pt x="5478" y="13947"/>
                      <a:pt x="5866" y="12783"/>
                      <a:pt x="6277" y="12578"/>
                    </a:cubicBezTo>
                    <a:cubicBezTo>
                      <a:pt x="6411" y="12516"/>
                      <a:pt x="6559" y="12491"/>
                      <a:pt x="6710" y="12491"/>
                    </a:cubicBezTo>
                    <a:cubicBezTo>
                      <a:pt x="6894" y="12491"/>
                      <a:pt x="7083" y="12528"/>
                      <a:pt x="7259" y="12578"/>
                    </a:cubicBezTo>
                    <a:cubicBezTo>
                      <a:pt x="7352" y="12615"/>
                      <a:pt x="7460" y="12652"/>
                      <a:pt x="7571" y="12652"/>
                    </a:cubicBezTo>
                    <a:cubicBezTo>
                      <a:pt x="7596" y="12652"/>
                      <a:pt x="7622" y="12650"/>
                      <a:pt x="7647" y="12646"/>
                    </a:cubicBezTo>
                    <a:cubicBezTo>
                      <a:pt x="8012" y="12578"/>
                      <a:pt x="8149" y="12030"/>
                      <a:pt x="8514" y="11984"/>
                    </a:cubicBezTo>
                    <a:cubicBezTo>
                      <a:pt x="8525" y="11984"/>
                      <a:pt x="8536" y="11983"/>
                      <a:pt x="8547" y="11983"/>
                    </a:cubicBezTo>
                    <a:cubicBezTo>
                      <a:pt x="8913" y="11983"/>
                      <a:pt x="9283" y="12328"/>
                      <a:pt x="9770" y="12328"/>
                    </a:cubicBezTo>
                    <a:cubicBezTo>
                      <a:pt x="9785" y="12328"/>
                      <a:pt x="9800" y="12327"/>
                      <a:pt x="9815" y="12327"/>
                    </a:cubicBezTo>
                    <a:lnTo>
                      <a:pt x="454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37" name="Google Shape;1937;p38"/>
              <p:cNvSpPr/>
              <p:nvPr/>
            </p:nvSpPr>
            <p:spPr>
              <a:xfrm>
                <a:off x="742207" y="1303708"/>
                <a:ext cx="249452" cy="445188"/>
              </a:xfrm>
              <a:custGeom>
                <a:avLst/>
                <a:gdLst/>
                <a:ahLst/>
                <a:cxnLst/>
                <a:rect l="l" t="t" r="r" b="b"/>
                <a:pathLst>
                  <a:path w="6757" h="12059" extrusionOk="0">
                    <a:moveTo>
                      <a:pt x="1940" y="0"/>
                    </a:moveTo>
                    <a:cubicBezTo>
                      <a:pt x="1210" y="434"/>
                      <a:pt x="571" y="936"/>
                      <a:pt x="0" y="1393"/>
                    </a:cubicBezTo>
                    <a:lnTo>
                      <a:pt x="5045" y="11938"/>
                    </a:lnTo>
                    <a:cubicBezTo>
                      <a:pt x="5132" y="11914"/>
                      <a:pt x="5222" y="11904"/>
                      <a:pt x="5314" y="11904"/>
                    </a:cubicBezTo>
                    <a:cubicBezTo>
                      <a:pt x="5484" y="11904"/>
                      <a:pt x="5657" y="11939"/>
                      <a:pt x="5821" y="11984"/>
                    </a:cubicBezTo>
                    <a:cubicBezTo>
                      <a:pt x="5914" y="12021"/>
                      <a:pt x="6022" y="12058"/>
                      <a:pt x="6133" y="12058"/>
                    </a:cubicBezTo>
                    <a:cubicBezTo>
                      <a:pt x="6158" y="12058"/>
                      <a:pt x="6184" y="12056"/>
                      <a:pt x="6209" y="12052"/>
                    </a:cubicBezTo>
                    <a:cubicBezTo>
                      <a:pt x="6437" y="12007"/>
                      <a:pt x="6574" y="11755"/>
                      <a:pt x="6756" y="11573"/>
                    </a:cubicBezTo>
                    <a:lnTo>
                      <a:pt x="194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38" name="Google Shape;1938;p38"/>
              <p:cNvSpPr/>
              <p:nvPr/>
            </p:nvSpPr>
            <p:spPr>
              <a:xfrm>
                <a:off x="851446" y="1276980"/>
                <a:ext cx="204929" cy="463388"/>
              </a:xfrm>
              <a:custGeom>
                <a:avLst/>
                <a:gdLst/>
                <a:ahLst/>
                <a:cxnLst/>
                <a:rect l="l" t="t" r="r" b="b"/>
                <a:pathLst>
                  <a:path w="5551" h="12552" extrusionOk="0">
                    <a:moveTo>
                      <a:pt x="158" y="1"/>
                    </a:moveTo>
                    <a:cubicBezTo>
                      <a:pt x="86" y="1"/>
                      <a:pt x="0" y="83"/>
                      <a:pt x="31" y="177"/>
                    </a:cubicBezTo>
                    <a:cubicBezTo>
                      <a:pt x="876" y="2117"/>
                      <a:pt x="1698" y="4057"/>
                      <a:pt x="2519" y="5997"/>
                    </a:cubicBezTo>
                    <a:cubicBezTo>
                      <a:pt x="3113" y="7367"/>
                      <a:pt x="3706" y="8736"/>
                      <a:pt x="4277" y="10106"/>
                    </a:cubicBezTo>
                    <a:cubicBezTo>
                      <a:pt x="4391" y="10357"/>
                      <a:pt x="5441" y="12206"/>
                      <a:pt x="5304" y="12457"/>
                    </a:cubicBezTo>
                    <a:lnTo>
                      <a:pt x="5395" y="12548"/>
                    </a:lnTo>
                    <a:cubicBezTo>
                      <a:pt x="5405" y="12550"/>
                      <a:pt x="5414" y="12551"/>
                      <a:pt x="5423" y="12551"/>
                    </a:cubicBezTo>
                    <a:cubicBezTo>
                      <a:pt x="5500" y="12551"/>
                      <a:pt x="5550" y="12470"/>
                      <a:pt x="5509" y="12388"/>
                    </a:cubicBezTo>
                    <a:cubicBezTo>
                      <a:pt x="3752" y="8280"/>
                      <a:pt x="1994" y="4171"/>
                      <a:pt x="237" y="62"/>
                    </a:cubicBezTo>
                    <a:cubicBezTo>
                      <a:pt x="222" y="19"/>
                      <a:pt x="191" y="1"/>
                      <a:pt x="15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39" name="Google Shape;1939;p38"/>
              <p:cNvSpPr/>
              <p:nvPr/>
            </p:nvSpPr>
            <p:spPr>
              <a:xfrm>
                <a:off x="684062" y="1277312"/>
                <a:ext cx="205630" cy="539217"/>
              </a:xfrm>
              <a:custGeom>
                <a:avLst/>
                <a:gdLst/>
                <a:ahLst/>
                <a:cxnLst/>
                <a:rect l="l" t="t" r="r" b="b"/>
                <a:pathLst>
                  <a:path w="5570" h="14606" extrusionOk="0">
                    <a:moveTo>
                      <a:pt x="4655" y="1"/>
                    </a:moveTo>
                    <a:cubicBezTo>
                      <a:pt x="4641" y="1"/>
                      <a:pt x="4626" y="3"/>
                      <a:pt x="4611" y="8"/>
                    </a:cubicBezTo>
                    <a:cubicBezTo>
                      <a:pt x="2876" y="852"/>
                      <a:pt x="1370" y="2016"/>
                      <a:pt x="46" y="3409"/>
                    </a:cubicBezTo>
                    <a:cubicBezTo>
                      <a:pt x="0" y="3454"/>
                      <a:pt x="0" y="3500"/>
                      <a:pt x="23" y="3546"/>
                    </a:cubicBezTo>
                    <a:cubicBezTo>
                      <a:pt x="1689" y="7266"/>
                      <a:pt x="3424" y="10964"/>
                      <a:pt x="5364" y="14548"/>
                    </a:cubicBezTo>
                    <a:cubicBezTo>
                      <a:pt x="5384" y="14588"/>
                      <a:pt x="5417" y="14606"/>
                      <a:pt x="5452" y="14606"/>
                    </a:cubicBezTo>
                    <a:cubicBezTo>
                      <a:pt x="5497" y="14606"/>
                      <a:pt x="5544" y="14576"/>
                      <a:pt x="5570" y="14525"/>
                    </a:cubicBezTo>
                    <a:lnTo>
                      <a:pt x="5387" y="14205"/>
                    </a:lnTo>
                    <a:cubicBezTo>
                      <a:pt x="5273" y="13908"/>
                      <a:pt x="4816" y="13064"/>
                      <a:pt x="4679" y="12813"/>
                    </a:cubicBezTo>
                    <a:cubicBezTo>
                      <a:pt x="3447" y="10393"/>
                      <a:pt x="2260" y="7928"/>
                      <a:pt x="1142" y="5440"/>
                    </a:cubicBezTo>
                    <a:cubicBezTo>
                      <a:pt x="639" y="4390"/>
                      <a:pt x="69" y="3637"/>
                      <a:pt x="1027" y="2747"/>
                    </a:cubicBezTo>
                    <a:cubicBezTo>
                      <a:pt x="2146" y="1720"/>
                      <a:pt x="3356" y="875"/>
                      <a:pt x="4725" y="213"/>
                    </a:cubicBezTo>
                    <a:cubicBezTo>
                      <a:pt x="4847" y="152"/>
                      <a:pt x="4770" y="1"/>
                      <a:pt x="465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40" name="Google Shape;1940;p38"/>
              <p:cNvSpPr/>
              <p:nvPr/>
            </p:nvSpPr>
            <p:spPr>
              <a:xfrm>
                <a:off x="885447" y="1724161"/>
                <a:ext cx="166055" cy="10709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2901" extrusionOk="0">
                    <a:moveTo>
                      <a:pt x="3229" y="0"/>
                    </a:moveTo>
                    <a:cubicBezTo>
                      <a:pt x="3218" y="0"/>
                      <a:pt x="3207" y="1"/>
                      <a:pt x="3196" y="1"/>
                    </a:cubicBezTo>
                    <a:cubicBezTo>
                      <a:pt x="2831" y="47"/>
                      <a:pt x="2694" y="595"/>
                      <a:pt x="2329" y="663"/>
                    </a:cubicBezTo>
                    <a:cubicBezTo>
                      <a:pt x="2304" y="667"/>
                      <a:pt x="2278" y="669"/>
                      <a:pt x="2253" y="669"/>
                    </a:cubicBezTo>
                    <a:cubicBezTo>
                      <a:pt x="2142" y="669"/>
                      <a:pt x="2034" y="632"/>
                      <a:pt x="1941" y="595"/>
                    </a:cubicBezTo>
                    <a:cubicBezTo>
                      <a:pt x="1765" y="545"/>
                      <a:pt x="1576" y="508"/>
                      <a:pt x="1392" y="508"/>
                    </a:cubicBezTo>
                    <a:cubicBezTo>
                      <a:pt x="1241" y="508"/>
                      <a:pt x="1093" y="533"/>
                      <a:pt x="959" y="595"/>
                    </a:cubicBezTo>
                    <a:cubicBezTo>
                      <a:pt x="548" y="800"/>
                      <a:pt x="160" y="1964"/>
                      <a:pt x="1" y="2398"/>
                    </a:cubicBezTo>
                    <a:cubicBezTo>
                      <a:pt x="1" y="2398"/>
                      <a:pt x="1165" y="2649"/>
                      <a:pt x="2237" y="2900"/>
                    </a:cubicBezTo>
                    <a:cubicBezTo>
                      <a:pt x="2603" y="2558"/>
                      <a:pt x="3173" y="2124"/>
                      <a:pt x="3881" y="1804"/>
                    </a:cubicBezTo>
                    <a:cubicBezTo>
                      <a:pt x="4109" y="1325"/>
                      <a:pt x="4337" y="800"/>
                      <a:pt x="4497" y="344"/>
                    </a:cubicBezTo>
                    <a:lnTo>
                      <a:pt x="4497" y="344"/>
                    </a:lnTo>
                    <a:cubicBezTo>
                      <a:pt x="4482" y="344"/>
                      <a:pt x="4467" y="345"/>
                      <a:pt x="4452" y="345"/>
                    </a:cubicBezTo>
                    <a:cubicBezTo>
                      <a:pt x="3965" y="345"/>
                      <a:pt x="3595" y="0"/>
                      <a:pt x="32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41" name="Google Shape;1941;p38"/>
              <p:cNvSpPr/>
              <p:nvPr/>
            </p:nvSpPr>
            <p:spPr>
              <a:xfrm>
                <a:off x="880390" y="1720174"/>
                <a:ext cx="176170" cy="12286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3328" extrusionOk="0">
                    <a:moveTo>
                      <a:pt x="3445" y="276"/>
                    </a:moveTo>
                    <a:cubicBezTo>
                      <a:pt x="3777" y="276"/>
                      <a:pt x="4156" y="453"/>
                      <a:pt x="4474" y="520"/>
                    </a:cubicBezTo>
                    <a:cubicBezTo>
                      <a:pt x="4360" y="862"/>
                      <a:pt x="4246" y="1273"/>
                      <a:pt x="4041" y="1570"/>
                    </a:cubicBezTo>
                    <a:cubicBezTo>
                      <a:pt x="3790" y="1912"/>
                      <a:pt x="3470" y="2049"/>
                      <a:pt x="3128" y="2278"/>
                    </a:cubicBezTo>
                    <a:cubicBezTo>
                      <a:pt x="3059" y="2323"/>
                      <a:pt x="2991" y="2369"/>
                      <a:pt x="2899" y="2437"/>
                    </a:cubicBezTo>
                    <a:cubicBezTo>
                      <a:pt x="2808" y="2506"/>
                      <a:pt x="2740" y="2552"/>
                      <a:pt x="2648" y="2620"/>
                    </a:cubicBezTo>
                    <a:cubicBezTo>
                      <a:pt x="2489" y="2734"/>
                      <a:pt x="2306" y="2825"/>
                      <a:pt x="2100" y="2825"/>
                    </a:cubicBezTo>
                    <a:cubicBezTo>
                      <a:pt x="2082" y="2826"/>
                      <a:pt x="2064" y="2827"/>
                      <a:pt x="2045" y="2827"/>
                    </a:cubicBezTo>
                    <a:cubicBezTo>
                      <a:pt x="1595" y="2827"/>
                      <a:pt x="1010" y="2571"/>
                      <a:pt x="571" y="2483"/>
                    </a:cubicBezTo>
                    <a:cubicBezTo>
                      <a:pt x="183" y="2392"/>
                      <a:pt x="183" y="2483"/>
                      <a:pt x="389" y="2141"/>
                    </a:cubicBezTo>
                    <a:cubicBezTo>
                      <a:pt x="731" y="1593"/>
                      <a:pt x="685" y="794"/>
                      <a:pt x="1575" y="748"/>
                    </a:cubicBezTo>
                    <a:cubicBezTo>
                      <a:pt x="1591" y="747"/>
                      <a:pt x="1606" y="747"/>
                      <a:pt x="1621" y="747"/>
                    </a:cubicBezTo>
                    <a:cubicBezTo>
                      <a:pt x="1882" y="747"/>
                      <a:pt x="2129" y="898"/>
                      <a:pt x="2387" y="898"/>
                    </a:cubicBezTo>
                    <a:cubicBezTo>
                      <a:pt x="2428" y="898"/>
                      <a:pt x="2469" y="894"/>
                      <a:pt x="2511" y="885"/>
                    </a:cubicBezTo>
                    <a:cubicBezTo>
                      <a:pt x="2808" y="794"/>
                      <a:pt x="2877" y="520"/>
                      <a:pt x="3105" y="360"/>
                    </a:cubicBezTo>
                    <a:cubicBezTo>
                      <a:pt x="3208" y="299"/>
                      <a:pt x="3323" y="276"/>
                      <a:pt x="3445" y="276"/>
                    </a:cubicBezTo>
                    <a:close/>
                    <a:moveTo>
                      <a:pt x="3419" y="0"/>
                    </a:moveTo>
                    <a:cubicBezTo>
                      <a:pt x="3320" y="0"/>
                      <a:pt x="3223" y="18"/>
                      <a:pt x="3128" y="64"/>
                    </a:cubicBezTo>
                    <a:cubicBezTo>
                      <a:pt x="2922" y="155"/>
                      <a:pt x="2854" y="383"/>
                      <a:pt x="2694" y="497"/>
                    </a:cubicBezTo>
                    <a:cubicBezTo>
                      <a:pt x="2570" y="575"/>
                      <a:pt x="2433" y="600"/>
                      <a:pt x="2291" y="600"/>
                    </a:cubicBezTo>
                    <a:cubicBezTo>
                      <a:pt x="2035" y="600"/>
                      <a:pt x="1761" y="518"/>
                      <a:pt x="1519" y="518"/>
                    </a:cubicBezTo>
                    <a:cubicBezTo>
                      <a:pt x="1499" y="518"/>
                      <a:pt x="1480" y="519"/>
                      <a:pt x="1461" y="520"/>
                    </a:cubicBezTo>
                    <a:cubicBezTo>
                      <a:pt x="548" y="589"/>
                      <a:pt x="297" y="1753"/>
                      <a:pt x="23" y="2460"/>
                    </a:cubicBezTo>
                    <a:cubicBezTo>
                      <a:pt x="1" y="2529"/>
                      <a:pt x="46" y="2597"/>
                      <a:pt x="115" y="2597"/>
                    </a:cubicBezTo>
                    <a:cubicBezTo>
                      <a:pt x="697" y="2748"/>
                      <a:pt x="1565" y="3103"/>
                      <a:pt x="2198" y="3103"/>
                    </a:cubicBezTo>
                    <a:cubicBezTo>
                      <a:pt x="2235" y="3103"/>
                      <a:pt x="2271" y="3102"/>
                      <a:pt x="2306" y="3099"/>
                    </a:cubicBezTo>
                    <a:cubicBezTo>
                      <a:pt x="2329" y="3099"/>
                      <a:pt x="2329" y="3122"/>
                      <a:pt x="2329" y="3122"/>
                    </a:cubicBezTo>
                    <a:cubicBezTo>
                      <a:pt x="2648" y="3191"/>
                      <a:pt x="2968" y="3259"/>
                      <a:pt x="3287" y="3328"/>
                    </a:cubicBezTo>
                    <a:cubicBezTo>
                      <a:pt x="3333" y="3328"/>
                      <a:pt x="3402" y="3328"/>
                      <a:pt x="3424" y="3282"/>
                    </a:cubicBezTo>
                    <a:cubicBezTo>
                      <a:pt x="3653" y="2848"/>
                      <a:pt x="3881" y="2415"/>
                      <a:pt x="4086" y="1981"/>
                    </a:cubicBezTo>
                    <a:cubicBezTo>
                      <a:pt x="4109" y="1958"/>
                      <a:pt x="4109" y="1958"/>
                      <a:pt x="4132" y="1935"/>
                    </a:cubicBezTo>
                    <a:cubicBezTo>
                      <a:pt x="4406" y="1547"/>
                      <a:pt x="4588" y="908"/>
                      <a:pt x="4748" y="474"/>
                    </a:cubicBezTo>
                    <a:cubicBezTo>
                      <a:pt x="4771" y="406"/>
                      <a:pt x="4725" y="360"/>
                      <a:pt x="4680" y="337"/>
                    </a:cubicBezTo>
                    <a:lnTo>
                      <a:pt x="4634" y="337"/>
                    </a:lnTo>
                    <a:cubicBezTo>
                      <a:pt x="4250" y="301"/>
                      <a:pt x="3821" y="0"/>
                      <a:pt x="341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1942" name="Google Shape;1942;p38"/>
            <p:cNvGrpSpPr/>
            <p:nvPr/>
          </p:nvGrpSpPr>
          <p:grpSpPr>
            <a:xfrm>
              <a:off x="381295" y="1148174"/>
              <a:ext cx="446665" cy="694861"/>
              <a:chOff x="609895" y="1148174"/>
              <a:chExt cx="446665" cy="694861"/>
            </a:xfrm>
          </p:grpSpPr>
          <p:sp>
            <p:nvSpPr>
              <p:cNvPr id="1943" name="Google Shape;1943;p38"/>
              <p:cNvSpPr/>
              <p:nvPr/>
            </p:nvSpPr>
            <p:spPr>
              <a:xfrm>
                <a:off x="899771" y="1371119"/>
                <a:ext cx="50614" cy="92737"/>
              </a:xfrm>
              <a:custGeom>
                <a:avLst/>
                <a:gdLst/>
                <a:ahLst/>
                <a:cxnLst/>
                <a:rect l="l" t="t" r="r" b="b"/>
                <a:pathLst>
                  <a:path w="1371" h="2512" extrusionOk="0">
                    <a:moveTo>
                      <a:pt x="297" y="0"/>
                    </a:moveTo>
                    <a:cubicBezTo>
                      <a:pt x="183" y="548"/>
                      <a:pt x="92" y="1028"/>
                      <a:pt x="46" y="1393"/>
                    </a:cubicBezTo>
                    <a:cubicBezTo>
                      <a:pt x="1" y="1872"/>
                      <a:pt x="274" y="2169"/>
                      <a:pt x="891" y="2397"/>
                    </a:cubicBezTo>
                    <a:cubicBezTo>
                      <a:pt x="1073" y="2443"/>
                      <a:pt x="1233" y="2488"/>
                      <a:pt x="1370" y="2511"/>
                    </a:cubicBezTo>
                    <a:lnTo>
                      <a:pt x="297" y="0"/>
                    </a:ln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44" name="Google Shape;1944;p38"/>
              <p:cNvSpPr/>
              <p:nvPr/>
            </p:nvSpPr>
            <p:spPr>
              <a:xfrm>
                <a:off x="627579" y="1151792"/>
                <a:ext cx="203120" cy="192414"/>
              </a:xfrm>
              <a:custGeom>
                <a:avLst/>
                <a:gdLst/>
                <a:ahLst/>
                <a:cxnLst/>
                <a:rect l="l" t="t" r="r" b="b"/>
                <a:pathLst>
                  <a:path w="5502" h="5212" extrusionOk="0">
                    <a:moveTo>
                      <a:pt x="4035" y="1"/>
                    </a:moveTo>
                    <a:cubicBezTo>
                      <a:pt x="3954" y="1"/>
                      <a:pt x="3872" y="10"/>
                      <a:pt x="3790" y="30"/>
                    </a:cubicBezTo>
                    <a:cubicBezTo>
                      <a:pt x="2877" y="281"/>
                      <a:pt x="1416" y="897"/>
                      <a:pt x="275" y="2381"/>
                    </a:cubicBezTo>
                    <a:cubicBezTo>
                      <a:pt x="47" y="2655"/>
                      <a:pt x="1" y="3043"/>
                      <a:pt x="161" y="3385"/>
                    </a:cubicBezTo>
                    <a:cubicBezTo>
                      <a:pt x="389" y="3796"/>
                      <a:pt x="686" y="4435"/>
                      <a:pt x="1028" y="5211"/>
                    </a:cubicBezTo>
                    <a:cubicBezTo>
                      <a:pt x="2032" y="4230"/>
                      <a:pt x="3516" y="2951"/>
                      <a:pt x="5502" y="2084"/>
                    </a:cubicBezTo>
                    <a:lnTo>
                      <a:pt x="4931" y="600"/>
                    </a:lnTo>
                    <a:cubicBezTo>
                      <a:pt x="4780" y="222"/>
                      <a:pt x="4425" y="1"/>
                      <a:pt x="403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45" name="Google Shape;1945;p38"/>
              <p:cNvSpPr/>
              <p:nvPr/>
            </p:nvSpPr>
            <p:spPr>
              <a:xfrm>
                <a:off x="633485" y="1215217"/>
                <a:ext cx="197213" cy="128990"/>
              </a:xfrm>
              <a:custGeom>
                <a:avLst/>
                <a:gdLst/>
                <a:ahLst/>
                <a:cxnLst/>
                <a:rect l="l" t="t" r="r" b="b"/>
                <a:pathLst>
                  <a:path w="5342" h="3494" extrusionOk="0">
                    <a:moveTo>
                      <a:pt x="5205" y="1"/>
                    </a:moveTo>
                    <a:cubicBezTo>
                      <a:pt x="2854" y="959"/>
                      <a:pt x="937" y="2671"/>
                      <a:pt x="937" y="2671"/>
                    </a:cubicBezTo>
                    <a:lnTo>
                      <a:pt x="1" y="1667"/>
                    </a:lnTo>
                    <a:lnTo>
                      <a:pt x="1" y="1667"/>
                    </a:lnTo>
                    <a:cubicBezTo>
                      <a:pt x="229" y="2078"/>
                      <a:pt x="526" y="2717"/>
                      <a:pt x="868" y="3493"/>
                    </a:cubicBezTo>
                    <a:cubicBezTo>
                      <a:pt x="1872" y="2512"/>
                      <a:pt x="3356" y="1233"/>
                      <a:pt x="5342" y="366"/>
                    </a:cubicBezTo>
                    <a:lnTo>
                      <a:pt x="5205" y="1"/>
                    </a:ln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46" name="Google Shape;1946;p38"/>
              <p:cNvSpPr/>
              <p:nvPr/>
            </p:nvSpPr>
            <p:spPr>
              <a:xfrm>
                <a:off x="712378" y="1167593"/>
                <a:ext cx="96429" cy="45888"/>
              </a:xfrm>
              <a:custGeom>
                <a:avLst/>
                <a:gdLst/>
                <a:ahLst/>
                <a:cxnLst/>
                <a:rect l="l" t="t" r="r" b="b"/>
                <a:pathLst>
                  <a:path w="2612" h="1243" extrusionOk="0">
                    <a:moveTo>
                      <a:pt x="1701" y="1"/>
                    </a:moveTo>
                    <a:cubicBezTo>
                      <a:pt x="1238" y="1"/>
                      <a:pt x="1" y="398"/>
                      <a:pt x="146" y="606"/>
                    </a:cubicBezTo>
                    <a:cubicBezTo>
                      <a:pt x="182" y="659"/>
                      <a:pt x="351" y="671"/>
                      <a:pt x="565" y="671"/>
                    </a:cubicBezTo>
                    <a:cubicBezTo>
                      <a:pt x="739" y="671"/>
                      <a:pt x="942" y="663"/>
                      <a:pt x="1127" y="663"/>
                    </a:cubicBezTo>
                    <a:cubicBezTo>
                      <a:pt x="1302" y="663"/>
                      <a:pt x="1460" y="670"/>
                      <a:pt x="1561" y="697"/>
                    </a:cubicBezTo>
                    <a:cubicBezTo>
                      <a:pt x="1952" y="795"/>
                      <a:pt x="2358" y="1242"/>
                      <a:pt x="2497" y="1242"/>
                    </a:cubicBezTo>
                    <a:cubicBezTo>
                      <a:pt x="2520" y="1242"/>
                      <a:pt x="2536" y="1229"/>
                      <a:pt x="2543" y="1199"/>
                    </a:cubicBezTo>
                    <a:cubicBezTo>
                      <a:pt x="2611" y="971"/>
                      <a:pt x="2132" y="127"/>
                      <a:pt x="1813" y="13"/>
                    </a:cubicBezTo>
                    <a:cubicBezTo>
                      <a:pt x="1784" y="4"/>
                      <a:pt x="1746" y="1"/>
                      <a:pt x="1701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47" name="Google Shape;1947;p38"/>
              <p:cNvSpPr/>
              <p:nvPr/>
            </p:nvSpPr>
            <p:spPr>
              <a:xfrm>
                <a:off x="609895" y="1148174"/>
                <a:ext cx="225861" cy="200573"/>
              </a:xfrm>
              <a:custGeom>
                <a:avLst/>
                <a:gdLst/>
                <a:ahLst/>
                <a:cxnLst/>
                <a:rect l="l" t="t" r="r" b="b"/>
                <a:pathLst>
                  <a:path w="6118" h="5433" extrusionOk="0">
                    <a:moveTo>
                      <a:pt x="4451" y="230"/>
                    </a:moveTo>
                    <a:cubicBezTo>
                      <a:pt x="5227" y="230"/>
                      <a:pt x="5380" y="922"/>
                      <a:pt x="5593" y="1474"/>
                    </a:cubicBezTo>
                    <a:cubicBezTo>
                      <a:pt x="5616" y="1566"/>
                      <a:pt x="5798" y="1862"/>
                      <a:pt x="5775" y="1977"/>
                    </a:cubicBezTo>
                    <a:cubicBezTo>
                      <a:pt x="5775" y="2047"/>
                      <a:pt x="5786" y="2087"/>
                      <a:pt x="5799" y="2110"/>
                    </a:cubicBezTo>
                    <a:lnTo>
                      <a:pt x="5799" y="2110"/>
                    </a:lnTo>
                    <a:cubicBezTo>
                      <a:pt x="5758" y="2124"/>
                      <a:pt x="5693" y="2157"/>
                      <a:pt x="5593" y="2228"/>
                    </a:cubicBezTo>
                    <a:cubicBezTo>
                      <a:pt x="4589" y="2935"/>
                      <a:pt x="3493" y="3415"/>
                      <a:pt x="2557" y="4213"/>
                    </a:cubicBezTo>
                    <a:cubicBezTo>
                      <a:pt x="2374" y="4373"/>
                      <a:pt x="2192" y="4533"/>
                      <a:pt x="2009" y="4693"/>
                    </a:cubicBezTo>
                    <a:cubicBezTo>
                      <a:pt x="1824" y="4861"/>
                      <a:pt x="1763" y="5004"/>
                      <a:pt x="1634" y="5004"/>
                    </a:cubicBezTo>
                    <a:cubicBezTo>
                      <a:pt x="1588" y="5004"/>
                      <a:pt x="1534" y="4986"/>
                      <a:pt x="1461" y="4944"/>
                    </a:cubicBezTo>
                    <a:cubicBezTo>
                      <a:pt x="1347" y="4853"/>
                      <a:pt x="1142" y="4213"/>
                      <a:pt x="1073" y="4076"/>
                    </a:cubicBezTo>
                    <a:cubicBezTo>
                      <a:pt x="777" y="3460"/>
                      <a:pt x="503" y="3118"/>
                      <a:pt x="1051" y="2273"/>
                    </a:cubicBezTo>
                    <a:cubicBezTo>
                      <a:pt x="1758" y="1246"/>
                      <a:pt x="3151" y="584"/>
                      <a:pt x="4292" y="242"/>
                    </a:cubicBezTo>
                    <a:cubicBezTo>
                      <a:pt x="4296" y="241"/>
                      <a:pt x="4300" y="239"/>
                      <a:pt x="4304" y="238"/>
                    </a:cubicBezTo>
                    <a:lnTo>
                      <a:pt x="4304" y="238"/>
                    </a:lnTo>
                    <a:cubicBezTo>
                      <a:pt x="4355" y="233"/>
                      <a:pt x="4404" y="230"/>
                      <a:pt x="4451" y="230"/>
                    </a:cubicBezTo>
                    <a:close/>
                    <a:moveTo>
                      <a:pt x="4461" y="1"/>
                    </a:moveTo>
                    <a:cubicBezTo>
                      <a:pt x="4403" y="1"/>
                      <a:pt x="4342" y="5"/>
                      <a:pt x="4279" y="12"/>
                    </a:cubicBezTo>
                    <a:lnTo>
                      <a:pt x="4279" y="12"/>
                    </a:lnTo>
                    <a:cubicBezTo>
                      <a:pt x="4275" y="12"/>
                      <a:pt x="4271" y="12"/>
                      <a:pt x="4267" y="12"/>
                    </a:cubicBezTo>
                    <a:cubicBezTo>
                      <a:pt x="4260" y="12"/>
                      <a:pt x="4253" y="12"/>
                      <a:pt x="4246" y="14"/>
                    </a:cubicBezTo>
                    <a:cubicBezTo>
                      <a:pt x="2922" y="402"/>
                      <a:pt x="1621" y="1155"/>
                      <a:pt x="777" y="2250"/>
                    </a:cubicBezTo>
                    <a:cubicBezTo>
                      <a:pt x="1" y="3255"/>
                      <a:pt x="982" y="4396"/>
                      <a:pt x="1416" y="5378"/>
                    </a:cubicBezTo>
                    <a:cubicBezTo>
                      <a:pt x="1428" y="5415"/>
                      <a:pt x="1469" y="5432"/>
                      <a:pt x="1510" y="5432"/>
                    </a:cubicBezTo>
                    <a:cubicBezTo>
                      <a:pt x="1544" y="5432"/>
                      <a:pt x="1578" y="5421"/>
                      <a:pt x="1598" y="5400"/>
                    </a:cubicBezTo>
                    <a:cubicBezTo>
                      <a:pt x="2899" y="4122"/>
                      <a:pt x="4360" y="3049"/>
                      <a:pt x="6049" y="2273"/>
                    </a:cubicBezTo>
                    <a:cubicBezTo>
                      <a:pt x="6095" y="2250"/>
                      <a:pt x="6118" y="2182"/>
                      <a:pt x="6095" y="2136"/>
                    </a:cubicBezTo>
                    <a:cubicBezTo>
                      <a:pt x="5749" y="1294"/>
                      <a:pt x="5547" y="1"/>
                      <a:pt x="44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48" name="Google Shape;1948;p38"/>
              <p:cNvSpPr/>
              <p:nvPr/>
            </p:nvSpPr>
            <p:spPr>
              <a:xfrm>
                <a:off x="660472" y="1222452"/>
                <a:ext cx="196364" cy="184108"/>
              </a:xfrm>
              <a:custGeom>
                <a:avLst/>
                <a:gdLst/>
                <a:ahLst/>
                <a:cxnLst/>
                <a:rect l="l" t="t" r="r" b="b"/>
                <a:pathLst>
                  <a:path w="5319" h="4987" extrusionOk="0">
                    <a:moveTo>
                      <a:pt x="4589" y="1"/>
                    </a:moveTo>
                    <a:cubicBezTo>
                      <a:pt x="4581" y="1"/>
                      <a:pt x="4572" y="4"/>
                      <a:pt x="4565" y="10"/>
                    </a:cubicBezTo>
                    <a:cubicBezTo>
                      <a:pt x="2625" y="878"/>
                      <a:pt x="1027" y="2224"/>
                      <a:pt x="46" y="3206"/>
                    </a:cubicBezTo>
                    <a:cubicBezTo>
                      <a:pt x="0" y="3229"/>
                      <a:pt x="0" y="3251"/>
                      <a:pt x="23" y="3297"/>
                    </a:cubicBezTo>
                    <a:cubicBezTo>
                      <a:pt x="228" y="3799"/>
                      <a:pt x="502" y="4370"/>
                      <a:pt x="776" y="4986"/>
                    </a:cubicBezTo>
                    <a:cubicBezTo>
                      <a:pt x="1529" y="4164"/>
                      <a:pt x="3219" y="2521"/>
                      <a:pt x="5318" y="1608"/>
                    </a:cubicBezTo>
                    <a:lnTo>
                      <a:pt x="4634" y="33"/>
                    </a:lnTo>
                    <a:cubicBezTo>
                      <a:pt x="4634" y="17"/>
                      <a:pt x="4611" y="1"/>
                      <a:pt x="4589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49" name="Google Shape;1949;p38"/>
              <p:cNvSpPr/>
              <p:nvPr/>
            </p:nvSpPr>
            <p:spPr>
              <a:xfrm>
                <a:off x="663832" y="1281779"/>
                <a:ext cx="193005" cy="124781"/>
              </a:xfrm>
              <a:custGeom>
                <a:avLst/>
                <a:gdLst/>
                <a:ahLst/>
                <a:cxnLst/>
                <a:rect l="l" t="t" r="r" b="b"/>
                <a:pathLst>
                  <a:path w="5228" h="3380" extrusionOk="0">
                    <a:moveTo>
                      <a:pt x="5227" y="1"/>
                    </a:moveTo>
                    <a:cubicBezTo>
                      <a:pt x="3196" y="526"/>
                      <a:pt x="685" y="2649"/>
                      <a:pt x="685" y="2649"/>
                    </a:cubicBezTo>
                    <a:lnTo>
                      <a:pt x="0" y="1850"/>
                    </a:lnTo>
                    <a:lnTo>
                      <a:pt x="0" y="1850"/>
                    </a:lnTo>
                    <a:cubicBezTo>
                      <a:pt x="206" y="2306"/>
                      <a:pt x="434" y="2808"/>
                      <a:pt x="685" y="3379"/>
                    </a:cubicBezTo>
                    <a:cubicBezTo>
                      <a:pt x="1438" y="2557"/>
                      <a:pt x="3128" y="914"/>
                      <a:pt x="5227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50" name="Google Shape;1950;p38"/>
              <p:cNvSpPr/>
              <p:nvPr/>
            </p:nvSpPr>
            <p:spPr>
              <a:xfrm>
                <a:off x="677306" y="1248073"/>
                <a:ext cx="142465" cy="105399"/>
              </a:xfrm>
              <a:custGeom>
                <a:avLst/>
                <a:gdLst/>
                <a:ahLst/>
                <a:cxnLst/>
                <a:rect l="l" t="t" r="r" b="b"/>
                <a:pathLst>
                  <a:path w="3859" h="2855" fill="none" extrusionOk="0">
                    <a:moveTo>
                      <a:pt x="1" y="2854"/>
                    </a:moveTo>
                    <a:cubicBezTo>
                      <a:pt x="1" y="2854"/>
                      <a:pt x="2009" y="845"/>
                      <a:pt x="3858" y="1"/>
                    </a:cubicBezTo>
                  </a:path>
                </a:pathLst>
              </a:custGeom>
              <a:noFill/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51" name="Google Shape;1951;p38"/>
              <p:cNvSpPr/>
              <p:nvPr/>
            </p:nvSpPr>
            <p:spPr>
              <a:xfrm>
                <a:off x="691630" y="1277570"/>
                <a:ext cx="134011" cy="90226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2444" fill="none" extrusionOk="0">
                    <a:moveTo>
                      <a:pt x="1" y="2443"/>
                    </a:moveTo>
                    <a:cubicBezTo>
                      <a:pt x="1" y="2443"/>
                      <a:pt x="1895" y="686"/>
                      <a:pt x="3630" y="1"/>
                    </a:cubicBezTo>
                  </a:path>
                </a:pathLst>
              </a:custGeom>
              <a:noFill/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52" name="Google Shape;1952;p38"/>
              <p:cNvSpPr/>
              <p:nvPr/>
            </p:nvSpPr>
            <p:spPr>
              <a:xfrm>
                <a:off x="644450" y="1219647"/>
                <a:ext cx="216595" cy="190605"/>
              </a:xfrm>
              <a:custGeom>
                <a:avLst/>
                <a:gdLst/>
                <a:ahLst/>
                <a:cxnLst/>
                <a:rect l="l" t="t" r="r" b="b"/>
                <a:pathLst>
                  <a:path w="5867" h="5163" extrusionOk="0">
                    <a:moveTo>
                      <a:pt x="4993" y="268"/>
                    </a:moveTo>
                    <a:lnTo>
                      <a:pt x="4993" y="268"/>
                    </a:lnTo>
                    <a:cubicBezTo>
                      <a:pt x="4999" y="293"/>
                      <a:pt x="5020" y="331"/>
                      <a:pt x="5068" y="383"/>
                    </a:cubicBezTo>
                    <a:cubicBezTo>
                      <a:pt x="5159" y="474"/>
                      <a:pt x="5205" y="725"/>
                      <a:pt x="5273" y="862"/>
                    </a:cubicBezTo>
                    <a:cubicBezTo>
                      <a:pt x="5372" y="1120"/>
                      <a:pt x="5489" y="1361"/>
                      <a:pt x="5592" y="1614"/>
                    </a:cubicBezTo>
                    <a:lnTo>
                      <a:pt x="5592" y="1614"/>
                    </a:lnTo>
                    <a:cubicBezTo>
                      <a:pt x="4396" y="2201"/>
                      <a:pt x="3307" y="2939"/>
                      <a:pt x="2306" y="3807"/>
                    </a:cubicBezTo>
                    <a:cubicBezTo>
                      <a:pt x="2123" y="3989"/>
                      <a:pt x="1461" y="4834"/>
                      <a:pt x="1256" y="4834"/>
                    </a:cubicBezTo>
                    <a:cubicBezTo>
                      <a:pt x="1165" y="4834"/>
                      <a:pt x="868" y="4081"/>
                      <a:pt x="822" y="3944"/>
                    </a:cubicBezTo>
                    <a:cubicBezTo>
                      <a:pt x="685" y="3419"/>
                      <a:pt x="662" y="3305"/>
                      <a:pt x="1028" y="2894"/>
                    </a:cubicBezTo>
                    <a:cubicBezTo>
                      <a:pt x="1530" y="2346"/>
                      <a:pt x="2237" y="1867"/>
                      <a:pt x="2854" y="1433"/>
                    </a:cubicBezTo>
                    <a:cubicBezTo>
                      <a:pt x="3310" y="1113"/>
                      <a:pt x="4132" y="429"/>
                      <a:pt x="4725" y="337"/>
                    </a:cubicBezTo>
                    <a:cubicBezTo>
                      <a:pt x="4873" y="315"/>
                      <a:pt x="4953" y="289"/>
                      <a:pt x="4993" y="268"/>
                    </a:cubicBezTo>
                    <a:close/>
                    <a:moveTo>
                      <a:pt x="4915" y="0"/>
                    </a:moveTo>
                    <a:cubicBezTo>
                      <a:pt x="4450" y="0"/>
                      <a:pt x="3790" y="560"/>
                      <a:pt x="3470" y="748"/>
                    </a:cubicBezTo>
                    <a:cubicBezTo>
                      <a:pt x="2466" y="1364"/>
                      <a:pt x="1507" y="2095"/>
                      <a:pt x="662" y="2917"/>
                    </a:cubicBezTo>
                    <a:cubicBezTo>
                      <a:pt x="0" y="3578"/>
                      <a:pt x="777" y="4355"/>
                      <a:pt x="1096" y="5108"/>
                    </a:cubicBezTo>
                    <a:cubicBezTo>
                      <a:pt x="1121" y="5145"/>
                      <a:pt x="1160" y="5162"/>
                      <a:pt x="1198" y="5162"/>
                    </a:cubicBezTo>
                    <a:cubicBezTo>
                      <a:pt x="1228" y="5162"/>
                      <a:pt x="1258" y="5151"/>
                      <a:pt x="1279" y="5131"/>
                    </a:cubicBezTo>
                    <a:cubicBezTo>
                      <a:pt x="2580" y="3761"/>
                      <a:pt x="4086" y="2574"/>
                      <a:pt x="5798" y="1775"/>
                    </a:cubicBezTo>
                    <a:cubicBezTo>
                      <a:pt x="5852" y="1749"/>
                      <a:pt x="5867" y="1704"/>
                      <a:pt x="5857" y="1663"/>
                    </a:cubicBezTo>
                    <a:lnTo>
                      <a:pt x="5857" y="1663"/>
                    </a:lnTo>
                    <a:cubicBezTo>
                      <a:pt x="5856" y="1648"/>
                      <a:pt x="5852" y="1632"/>
                      <a:pt x="5844" y="1615"/>
                    </a:cubicBezTo>
                    <a:cubicBezTo>
                      <a:pt x="5684" y="1250"/>
                      <a:pt x="5501" y="337"/>
                      <a:pt x="5182" y="86"/>
                    </a:cubicBezTo>
                    <a:cubicBezTo>
                      <a:pt x="5105" y="26"/>
                      <a:pt x="5015" y="0"/>
                      <a:pt x="49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53" name="Google Shape;1953;p38"/>
              <p:cNvSpPr/>
              <p:nvPr/>
            </p:nvSpPr>
            <p:spPr>
              <a:xfrm>
                <a:off x="689120" y="1281779"/>
                <a:ext cx="362382" cy="530911"/>
              </a:xfrm>
              <a:custGeom>
                <a:avLst/>
                <a:gdLst/>
                <a:ahLst/>
                <a:cxnLst/>
                <a:rect l="l" t="t" r="r" b="b"/>
                <a:pathLst>
                  <a:path w="9816" h="14381" extrusionOk="0">
                    <a:moveTo>
                      <a:pt x="4542" y="1"/>
                    </a:moveTo>
                    <a:cubicBezTo>
                      <a:pt x="2443" y="914"/>
                      <a:pt x="753" y="2557"/>
                      <a:pt x="0" y="3379"/>
                    </a:cubicBezTo>
                    <a:cubicBezTo>
                      <a:pt x="1393" y="6483"/>
                      <a:pt x="3401" y="10866"/>
                      <a:pt x="5319" y="14381"/>
                    </a:cubicBezTo>
                    <a:cubicBezTo>
                      <a:pt x="5478" y="13947"/>
                      <a:pt x="5866" y="12783"/>
                      <a:pt x="6277" y="12578"/>
                    </a:cubicBezTo>
                    <a:cubicBezTo>
                      <a:pt x="6411" y="12516"/>
                      <a:pt x="6559" y="12491"/>
                      <a:pt x="6710" y="12491"/>
                    </a:cubicBezTo>
                    <a:cubicBezTo>
                      <a:pt x="6894" y="12491"/>
                      <a:pt x="7083" y="12528"/>
                      <a:pt x="7259" y="12578"/>
                    </a:cubicBezTo>
                    <a:cubicBezTo>
                      <a:pt x="7352" y="12615"/>
                      <a:pt x="7460" y="12652"/>
                      <a:pt x="7571" y="12652"/>
                    </a:cubicBezTo>
                    <a:cubicBezTo>
                      <a:pt x="7596" y="12652"/>
                      <a:pt x="7622" y="12650"/>
                      <a:pt x="7647" y="12646"/>
                    </a:cubicBezTo>
                    <a:cubicBezTo>
                      <a:pt x="8012" y="12578"/>
                      <a:pt x="8149" y="12030"/>
                      <a:pt x="8514" y="11984"/>
                    </a:cubicBezTo>
                    <a:cubicBezTo>
                      <a:pt x="8525" y="11984"/>
                      <a:pt x="8536" y="11983"/>
                      <a:pt x="8547" y="11983"/>
                    </a:cubicBezTo>
                    <a:cubicBezTo>
                      <a:pt x="8913" y="11983"/>
                      <a:pt x="9283" y="12328"/>
                      <a:pt x="9770" y="12328"/>
                    </a:cubicBezTo>
                    <a:cubicBezTo>
                      <a:pt x="9785" y="12328"/>
                      <a:pt x="9800" y="12327"/>
                      <a:pt x="9815" y="12327"/>
                    </a:cubicBezTo>
                    <a:lnTo>
                      <a:pt x="454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54" name="Google Shape;1954;p38"/>
              <p:cNvSpPr/>
              <p:nvPr/>
            </p:nvSpPr>
            <p:spPr>
              <a:xfrm>
                <a:off x="742207" y="1303708"/>
                <a:ext cx="249452" cy="445188"/>
              </a:xfrm>
              <a:custGeom>
                <a:avLst/>
                <a:gdLst/>
                <a:ahLst/>
                <a:cxnLst/>
                <a:rect l="l" t="t" r="r" b="b"/>
                <a:pathLst>
                  <a:path w="6757" h="12059" extrusionOk="0">
                    <a:moveTo>
                      <a:pt x="1940" y="0"/>
                    </a:moveTo>
                    <a:cubicBezTo>
                      <a:pt x="1210" y="434"/>
                      <a:pt x="571" y="936"/>
                      <a:pt x="0" y="1393"/>
                    </a:cubicBezTo>
                    <a:lnTo>
                      <a:pt x="5045" y="11938"/>
                    </a:lnTo>
                    <a:cubicBezTo>
                      <a:pt x="5132" y="11914"/>
                      <a:pt x="5222" y="11904"/>
                      <a:pt x="5314" y="11904"/>
                    </a:cubicBezTo>
                    <a:cubicBezTo>
                      <a:pt x="5484" y="11904"/>
                      <a:pt x="5657" y="11939"/>
                      <a:pt x="5821" y="11984"/>
                    </a:cubicBezTo>
                    <a:cubicBezTo>
                      <a:pt x="5914" y="12021"/>
                      <a:pt x="6022" y="12058"/>
                      <a:pt x="6133" y="12058"/>
                    </a:cubicBezTo>
                    <a:cubicBezTo>
                      <a:pt x="6158" y="12058"/>
                      <a:pt x="6184" y="12056"/>
                      <a:pt x="6209" y="12052"/>
                    </a:cubicBezTo>
                    <a:cubicBezTo>
                      <a:pt x="6437" y="12007"/>
                      <a:pt x="6574" y="11755"/>
                      <a:pt x="6756" y="11573"/>
                    </a:cubicBezTo>
                    <a:lnTo>
                      <a:pt x="194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55" name="Google Shape;1955;p38"/>
              <p:cNvSpPr/>
              <p:nvPr/>
            </p:nvSpPr>
            <p:spPr>
              <a:xfrm>
                <a:off x="851446" y="1276980"/>
                <a:ext cx="204929" cy="463388"/>
              </a:xfrm>
              <a:custGeom>
                <a:avLst/>
                <a:gdLst/>
                <a:ahLst/>
                <a:cxnLst/>
                <a:rect l="l" t="t" r="r" b="b"/>
                <a:pathLst>
                  <a:path w="5551" h="12552" extrusionOk="0">
                    <a:moveTo>
                      <a:pt x="158" y="1"/>
                    </a:moveTo>
                    <a:cubicBezTo>
                      <a:pt x="86" y="1"/>
                      <a:pt x="0" y="83"/>
                      <a:pt x="31" y="177"/>
                    </a:cubicBezTo>
                    <a:cubicBezTo>
                      <a:pt x="876" y="2117"/>
                      <a:pt x="1698" y="4057"/>
                      <a:pt x="2519" y="5997"/>
                    </a:cubicBezTo>
                    <a:cubicBezTo>
                      <a:pt x="3113" y="7367"/>
                      <a:pt x="3706" y="8736"/>
                      <a:pt x="4277" y="10106"/>
                    </a:cubicBezTo>
                    <a:cubicBezTo>
                      <a:pt x="4391" y="10357"/>
                      <a:pt x="5441" y="12206"/>
                      <a:pt x="5304" y="12457"/>
                    </a:cubicBezTo>
                    <a:lnTo>
                      <a:pt x="5395" y="12548"/>
                    </a:lnTo>
                    <a:cubicBezTo>
                      <a:pt x="5405" y="12550"/>
                      <a:pt x="5414" y="12551"/>
                      <a:pt x="5423" y="12551"/>
                    </a:cubicBezTo>
                    <a:cubicBezTo>
                      <a:pt x="5500" y="12551"/>
                      <a:pt x="5550" y="12470"/>
                      <a:pt x="5509" y="12388"/>
                    </a:cubicBezTo>
                    <a:cubicBezTo>
                      <a:pt x="3752" y="8280"/>
                      <a:pt x="1994" y="4171"/>
                      <a:pt x="237" y="62"/>
                    </a:cubicBezTo>
                    <a:cubicBezTo>
                      <a:pt x="222" y="19"/>
                      <a:pt x="191" y="1"/>
                      <a:pt x="1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56" name="Google Shape;1956;p38"/>
              <p:cNvSpPr/>
              <p:nvPr/>
            </p:nvSpPr>
            <p:spPr>
              <a:xfrm>
                <a:off x="684062" y="1277312"/>
                <a:ext cx="205630" cy="539217"/>
              </a:xfrm>
              <a:custGeom>
                <a:avLst/>
                <a:gdLst/>
                <a:ahLst/>
                <a:cxnLst/>
                <a:rect l="l" t="t" r="r" b="b"/>
                <a:pathLst>
                  <a:path w="5570" h="14606" extrusionOk="0">
                    <a:moveTo>
                      <a:pt x="4655" y="1"/>
                    </a:moveTo>
                    <a:cubicBezTo>
                      <a:pt x="4641" y="1"/>
                      <a:pt x="4626" y="3"/>
                      <a:pt x="4611" y="8"/>
                    </a:cubicBezTo>
                    <a:cubicBezTo>
                      <a:pt x="2876" y="852"/>
                      <a:pt x="1370" y="2016"/>
                      <a:pt x="46" y="3409"/>
                    </a:cubicBezTo>
                    <a:cubicBezTo>
                      <a:pt x="0" y="3454"/>
                      <a:pt x="0" y="3500"/>
                      <a:pt x="23" y="3546"/>
                    </a:cubicBezTo>
                    <a:cubicBezTo>
                      <a:pt x="1689" y="7266"/>
                      <a:pt x="3424" y="10964"/>
                      <a:pt x="5364" y="14548"/>
                    </a:cubicBezTo>
                    <a:cubicBezTo>
                      <a:pt x="5384" y="14588"/>
                      <a:pt x="5417" y="14606"/>
                      <a:pt x="5452" y="14606"/>
                    </a:cubicBezTo>
                    <a:cubicBezTo>
                      <a:pt x="5497" y="14606"/>
                      <a:pt x="5544" y="14576"/>
                      <a:pt x="5570" y="14525"/>
                    </a:cubicBezTo>
                    <a:lnTo>
                      <a:pt x="5387" y="14205"/>
                    </a:lnTo>
                    <a:cubicBezTo>
                      <a:pt x="5273" y="13908"/>
                      <a:pt x="4816" y="13064"/>
                      <a:pt x="4679" y="12813"/>
                    </a:cubicBezTo>
                    <a:cubicBezTo>
                      <a:pt x="3447" y="10393"/>
                      <a:pt x="2260" y="7928"/>
                      <a:pt x="1142" y="5440"/>
                    </a:cubicBezTo>
                    <a:cubicBezTo>
                      <a:pt x="639" y="4390"/>
                      <a:pt x="69" y="3637"/>
                      <a:pt x="1027" y="2747"/>
                    </a:cubicBezTo>
                    <a:cubicBezTo>
                      <a:pt x="2146" y="1720"/>
                      <a:pt x="3356" y="875"/>
                      <a:pt x="4725" y="213"/>
                    </a:cubicBezTo>
                    <a:cubicBezTo>
                      <a:pt x="4847" y="152"/>
                      <a:pt x="4770" y="1"/>
                      <a:pt x="46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57" name="Google Shape;1957;p38"/>
              <p:cNvSpPr/>
              <p:nvPr/>
            </p:nvSpPr>
            <p:spPr>
              <a:xfrm>
                <a:off x="885447" y="1724161"/>
                <a:ext cx="166055" cy="10709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2901" extrusionOk="0">
                    <a:moveTo>
                      <a:pt x="3229" y="0"/>
                    </a:moveTo>
                    <a:cubicBezTo>
                      <a:pt x="3218" y="0"/>
                      <a:pt x="3207" y="1"/>
                      <a:pt x="3196" y="1"/>
                    </a:cubicBezTo>
                    <a:cubicBezTo>
                      <a:pt x="2831" y="47"/>
                      <a:pt x="2694" y="595"/>
                      <a:pt x="2329" y="663"/>
                    </a:cubicBezTo>
                    <a:cubicBezTo>
                      <a:pt x="2304" y="667"/>
                      <a:pt x="2278" y="669"/>
                      <a:pt x="2253" y="669"/>
                    </a:cubicBezTo>
                    <a:cubicBezTo>
                      <a:pt x="2142" y="669"/>
                      <a:pt x="2034" y="632"/>
                      <a:pt x="1941" y="595"/>
                    </a:cubicBezTo>
                    <a:cubicBezTo>
                      <a:pt x="1765" y="545"/>
                      <a:pt x="1576" y="508"/>
                      <a:pt x="1392" y="508"/>
                    </a:cubicBezTo>
                    <a:cubicBezTo>
                      <a:pt x="1241" y="508"/>
                      <a:pt x="1093" y="533"/>
                      <a:pt x="959" y="595"/>
                    </a:cubicBezTo>
                    <a:cubicBezTo>
                      <a:pt x="548" y="800"/>
                      <a:pt x="160" y="1964"/>
                      <a:pt x="1" y="2398"/>
                    </a:cubicBezTo>
                    <a:cubicBezTo>
                      <a:pt x="1" y="2398"/>
                      <a:pt x="1165" y="2649"/>
                      <a:pt x="2237" y="2900"/>
                    </a:cubicBezTo>
                    <a:cubicBezTo>
                      <a:pt x="2603" y="2558"/>
                      <a:pt x="3173" y="2124"/>
                      <a:pt x="3881" y="1804"/>
                    </a:cubicBezTo>
                    <a:cubicBezTo>
                      <a:pt x="4109" y="1325"/>
                      <a:pt x="4337" y="800"/>
                      <a:pt x="4497" y="344"/>
                    </a:cubicBezTo>
                    <a:lnTo>
                      <a:pt x="4497" y="344"/>
                    </a:lnTo>
                    <a:cubicBezTo>
                      <a:pt x="4482" y="344"/>
                      <a:pt x="4467" y="345"/>
                      <a:pt x="4452" y="345"/>
                    </a:cubicBezTo>
                    <a:cubicBezTo>
                      <a:pt x="3965" y="345"/>
                      <a:pt x="3595" y="0"/>
                      <a:pt x="3229" y="0"/>
                    </a:cubicBezTo>
                    <a:close/>
                  </a:path>
                </a:pathLst>
              </a:custGeom>
              <a:solidFill>
                <a:srgbClr val="FACD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958" name="Google Shape;1958;p38"/>
              <p:cNvSpPr/>
              <p:nvPr/>
            </p:nvSpPr>
            <p:spPr>
              <a:xfrm>
                <a:off x="880390" y="1720174"/>
                <a:ext cx="176170" cy="12286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3328" extrusionOk="0">
                    <a:moveTo>
                      <a:pt x="3445" y="276"/>
                    </a:moveTo>
                    <a:cubicBezTo>
                      <a:pt x="3777" y="276"/>
                      <a:pt x="4156" y="453"/>
                      <a:pt x="4474" y="520"/>
                    </a:cubicBezTo>
                    <a:cubicBezTo>
                      <a:pt x="4360" y="862"/>
                      <a:pt x="4246" y="1273"/>
                      <a:pt x="4041" y="1570"/>
                    </a:cubicBezTo>
                    <a:cubicBezTo>
                      <a:pt x="3790" y="1912"/>
                      <a:pt x="3470" y="2049"/>
                      <a:pt x="3128" y="2278"/>
                    </a:cubicBezTo>
                    <a:cubicBezTo>
                      <a:pt x="3059" y="2323"/>
                      <a:pt x="2991" y="2369"/>
                      <a:pt x="2899" y="2437"/>
                    </a:cubicBezTo>
                    <a:cubicBezTo>
                      <a:pt x="2808" y="2506"/>
                      <a:pt x="2740" y="2552"/>
                      <a:pt x="2648" y="2620"/>
                    </a:cubicBezTo>
                    <a:cubicBezTo>
                      <a:pt x="2489" y="2734"/>
                      <a:pt x="2306" y="2825"/>
                      <a:pt x="2100" y="2825"/>
                    </a:cubicBezTo>
                    <a:cubicBezTo>
                      <a:pt x="2082" y="2826"/>
                      <a:pt x="2064" y="2827"/>
                      <a:pt x="2045" y="2827"/>
                    </a:cubicBezTo>
                    <a:cubicBezTo>
                      <a:pt x="1595" y="2827"/>
                      <a:pt x="1010" y="2571"/>
                      <a:pt x="571" y="2483"/>
                    </a:cubicBezTo>
                    <a:cubicBezTo>
                      <a:pt x="183" y="2392"/>
                      <a:pt x="183" y="2483"/>
                      <a:pt x="389" y="2141"/>
                    </a:cubicBezTo>
                    <a:cubicBezTo>
                      <a:pt x="731" y="1593"/>
                      <a:pt x="685" y="794"/>
                      <a:pt x="1575" y="748"/>
                    </a:cubicBezTo>
                    <a:cubicBezTo>
                      <a:pt x="1591" y="747"/>
                      <a:pt x="1606" y="747"/>
                      <a:pt x="1621" y="747"/>
                    </a:cubicBezTo>
                    <a:cubicBezTo>
                      <a:pt x="1882" y="747"/>
                      <a:pt x="2129" y="898"/>
                      <a:pt x="2387" y="898"/>
                    </a:cubicBezTo>
                    <a:cubicBezTo>
                      <a:pt x="2428" y="898"/>
                      <a:pt x="2469" y="894"/>
                      <a:pt x="2511" y="885"/>
                    </a:cubicBezTo>
                    <a:cubicBezTo>
                      <a:pt x="2808" y="794"/>
                      <a:pt x="2877" y="520"/>
                      <a:pt x="3105" y="360"/>
                    </a:cubicBezTo>
                    <a:cubicBezTo>
                      <a:pt x="3208" y="299"/>
                      <a:pt x="3323" y="276"/>
                      <a:pt x="3445" y="276"/>
                    </a:cubicBezTo>
                    <a:close/>
                    <a:moveTo>
                      <a:pt x="3419" y="0"/>
                    </a:moveTo>
                    <a:cubicBezTo>
                      <a:pt x="3320" y="0"/>
                      <a:pt x="3223" y="18"/>
                      <a:pt x="3128" y="64"/>
                    </a:cubicBezTo>
                    <a:cubicBezTo>
                      <a:pt x="2922" y="155"/>
                      <a:pt x="2854" y="383"/>
                      <a:pt x="2694" y="497"/>
                    </a:cubicBezTo>
                    <a:cubicBezTo>
                      <a:pt x="2570" y="575"/>
                      <a:pt x="2433" y="600"/>
                      <a:pt x="2291" y="600"/>
                    </a:cubicBezTo>
                    <a:cubicBezTo>
                      <a:pt x="2035" y="600"/>
                      <a:pt x="1761" y="518"/>
                      <a:pt x="1519" y="518"/>
                    </a:cubicBezTo>
                    <a:cubicBezTo>
                      <a:pt x="1499" y="518"/>
                      <a:pt x="1480" y="519"/>
                      <a:pt x="1461" y="520"/>
                    </a:cubicBezTo>
                    <a:cubicBezTo>
                      <a:pt x="548" y="589"/>
                      <a:pt x="297" y="1753"/>
                      <a:pt x="23" y="2460"/>
                    </a:cubicBezTo>
                    <a:cubicBezTo>
                      <a:pt x="1" y="2529"/>
                      <a:pt x="46" y="2597"/>
                      <a:pt x="115" y="2597"/>
                    </a:cubicBezTo>
                    <a:cubicBezTo>
                      <a:pt x="697" y="2748"/>
                      <a:pt x="1565" y="3103"/>
                      <a:pt x="2198" y="3103"/>
                    </a:cubicBezTo>
                    <a:cubicBezTo>
                      <a:pt x="2235" y="3103"/>
                      <a:pt x="2271" y="3102"/>
                      <a:pt x="2306" y="3099"/>
                    </a:cubicBezTo>
                    <a:cubicBezTo>
                      <a:pt x="2329" y="3099"/>
                      <a:pt x="2329" y="3122"/>
                      <a:pt x="2329" y="3122"/>
                    </a:cubicBezTo>
                    <a:cubicBezTo>
                      <a:pt x="2648" y="3191"/>
                      <a:pt x="2968" y="3259"/>
                      <a:pt x="3287" y="3328"/>
                    </a:cubicBezTo>
                    <a:cubicBezTo>
                      <a:pt x="3333" y="3328"/>
                      <a:pt x="3402" y="3328"/>
                      <a:pt x="3424" y="3282"/>
                    </a:cubicBezTo>
                    <a:cubicBezTo>
                      <a:pt x="3653" y="2848"/>
                      <a:pt x="3881" y="2415"/>
                      <a:pt x="4086" y="1981"/>
                    </a:cubicBezTo>
                    <a:cubicBezTo>
                      <a:pt x="4109" y="1958"/>
                      <a:pt x="4109" y="1958"/>
                      <a:pt x="4132" y="1935"/>
                    </a:cubicBezTo>
                    <a:cubicBezTo>
                      <a:pt x="4406" y="1547"/>
                      <a:pt x="4588" y="908"/>
                      <a:pt x="4748" y="474"/>
                    </a:cubicBezTo>
                    <a:cubicBezTo>
                      <a:pt x="4771" y="406"/>
                      <a:pt x="4725" y="360"/>
                      <a:pt x="4680" y="337"/>
                    </a:cubicBezTo>
                    <a:lnTo>
                      <a:pt x="4634" y="337"/>
                    </a:lnTo>
                    <a:cubicBezTo>
                      <a:pt x="4250" y="301"/>
                      <a:pt x="3821" y="0"/>
                      <a:pt x="34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sp>
        <p:nvSpPr>
          <p:cNvPr id="1963" name="Google Shape;1963;p38"/>
          <p:cNvSpPr/>
          <p:nvPr/>
        </p:nvSpPr>
        <p:spPr>
          <a:xfrm>
            <a:off x="7143339" y="3508661"/>
            <a:ext cx="1520163" cy="1385304"/>
          </a:xfrm>
          <a:custGeom>
            <a:avLst/>
            <a:gdLst/>
            <a:ahLst/>
            <a:cxnLst/>
            <a:rect l="l" t="t" r="r" b="b"/>
            <a:pathLst>
              <a:path w="56837" h="54686" extrusionOk="0">
                <a:moveTo>
                  <a:pt x="196" y="26539"/>
                </a:moveTo>
                <a:cubicBezTo>
                  <a:pt x="-1108" y="35674"/>
                  <a:pt x="5878" y="45783"/>
                  <a:pt x="13674" y="50720"/>
                </a:cubicBezTo>
                <a:cubicBezTo>
                  <a:pt x="19896" y="54660"/>
                  <a:pt x="28170" y="55201"/>
                  <a:pt x="35477" y="54288"/>
                </a:cubicBezTo>
                <a:cubicBezTo>
                  <a:pt x="50079" y="52463"/>
                  <a:pt x="60179" y="29058"/>
                  <a:pt x="55694" y="15042"/>
                </a:cubicBezTo>
                <a:cubicBezTo>
                  <a:pt x="54395" y="10984"/>
                  <a:pt x="52930" y="6258"/>
                  <a:pt x="49352" y="3943"/>
                </a:cubicBezTo>
                <a:cubicBezTo>
                  <a:pt x="38909" y="-2814"/>
                  <a:pt x="23064" y="72"/>
                  <a:pt x="12089" y="5925"/>
                </a:cubicBezTo>
                <a:cubicBezTo>
                  <a:pt x="1913" y="11352"/>
                  <a:pt x="-509" y="27451"/>
                  <a:pt x="1385" y="38827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64" name="Google Shape;1964;p38"/>
          <p:cNvSpPr/>
          <p:nvPr/>
        </p:nvSpPr>
        <p:spPr>
          <a:xfrm>
            <a:off x="1686075" y="908026"/>
            <a:ext cx="66300" cy="497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2" name="Google Shape;1982;p38"/>
          <p:cNvSpPr/>
          <p:nvPr/>
        </p:nvSpPr>
        <p:spPr>
          <a:xfrm>
            <a:off x="347914" y="1966838"/>
            <a:ext cx="66300" cy="497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3" name="Google Shape;1983;p38"/>
          <p:cNvSpPr/>
          <p:nvPr/>
        </p:nvSpPr>
        <p:spPr>
          <a:xfrm>
            <a:off x="4748651" y="1750754"/>
            <a:ext cx="66300" cy="497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4" name="Google Shape;1984;p38"/>
          <p:cNvSpPr/>
          <p:nvPr/>
        </p:nvSpPr>
        <p:spPr>
          <a:xfrm>
            <a:off x="6375551" y="4176451"/>
            <a:ext cx="66300" cy="497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5" name="Google Shape;1985;p38"/>
          <p:cNvSpPr/>
          <p:nvPr/>
        </p:nvSpPr>
        <p:spPr>
          <a:xfrm>
            <a:off x="8630351" y="2621101"/>
            <a:ext cx="66300" cy="497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6" name="Google Shape;1986;p38"/>
          <p:cNvSpPr/>
          <p:nvPr/>
        </p:nvSpPr>
        <p:spPr>
          <a:xfrm>
            <a:off x="347914" y="3042545"/>
            <a:ext cx="66300" cy="497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7" name="Google Shape;1987;p38"/>
          <p:cNvSpPr/>
          <p:nvPr/>
        </p:nvSpPr>
        <p:spPr>
          <a:xfrm>
            <a:off x="7422026" y="1201463"/>
            <a:ext cx="66300" cy="497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8" name="Google Shape;1988;p38"/>
          <p:cNvSpPr/>
          <p:nvPr/>
        </p:nvSpPr>
        <p:spPr>
          <a:xfrm>
            <a:off x="2181601" y="4036613"/>
            <a:ext cx="66300" cy="497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9" name="Google Shape;1989;p38"/>
          <p:cNvSpPr/>
          <p:nvPr/>
        </p:nvSpPr>
        <p:spPr>
          <a:xfrm>
            <a:off x="8516826" y="3933281"/>
            <a:ext cx="66300" cy="497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3" name="Rectangle 2"/>
          <p:cNvSpPr/>
          <p:nvPr/>
        </p:nvSpPr>
        <p:spPr>
          <a:xfrm>
            <a:off x="1127958" y="872961"/>
            <a:ext cx="80160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smtClean="0">
                <a:latin typeface="+mn-lt"/>
              </a:rPr>
              <a:t> </a:t>
            </a:r>
            <a:r>
              <a:rPr lang="en-US" altLang="en-US" sz="2800" i="1">
                <a:solidFill>
                  <a:srgbClr val="002060"/>
                </a:solidFill>
                <a:latin typeface="+mn-lt"/>
              </a:rPr>
              <a:t>Khi so sánh hai số thực</a:t>
            </a:r>
            <a:r>
              <a:rPr lang="pt-BR" altLang="en-US" sz="2800" i="1">
                <a:solidFill>
                  <a:srgbClr val="002060"/>
                </a:solidFill>
                <a:latin typeface="+mn-lt"/>
              </a:rPr>
              <a:t> a và b bấ</a:t>
            </a:r>
            <a:r>
              <a:rPr lang="en-US" altLang="en-US" sz="2800" i="1">
                <a:solidFill>
                  <a:srgbClr val="002060"/>
                </a:solidFill>
                <a:latin typeface="+mn-lt"/>
              </a:rPr>
              <a:t>t kì, </a:t>
            </a:r>
            <a:r>
              <a:rPr lang="en-US" altLang="en-US" sz="2800" i="1" smtClean="0">
                <a:solidFill>
                  <a:srgbClr val="002060"/>
                </a:solidFill>
                <a:latin typeface="+mn-lt"/>
              </a:rPr>
              <a:t>có </a:t>
            </a:r>
            <a:r>
              <a:rPr lang="en-US" altLang="en-US" sz="2800" i="1">
                <a:solidFill>
                  <a:srgbClr val="002060"/>
                </a:solidFill>
                <a:latin typeface="+mn-lt"/>
              </a:rPr>
              <a:t>những trường hợp nào xảy ra?</a:t>
            </a:r>
            <a:endParaRPr lang="en-US" sz="2800">
              <a:latin typeface="+mn-lt"/>
            </a:endParaRPr>
          </a:p>
        </p:txBody>
      </p:sp>
      <p:pic>
        <p:nvPicPr>
          <p:cNvPr id="1026" name="Picture 2" descr="Vẽ tay hoạt hình cậu bé dấu chấm hỏi minh họa miễn phí | Công cụ đồ họa PSD  Tải xuống miễn phí - Pikbest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3625" y="3574080"/>
            <a:ext cx="1453011" cy="135641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7" name="AutoShape 5"/>
          <p:cNvSpPr>
            <a:spLocks noChangeArrowheads="1"/>
          </p:cNvSpPr>
          <p:nvPr/>
        </p:nvSpPr>
        <p:spPr bwMode="auto">
          <a:xfrm>
            <a:off x="892822" y="1916266"/>
            <a:ext cx="8128349" cy="2145268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CC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/>
              <a:t>Khi so sánh hai số thực a và b bất kì, xảy ra một trong ba trường hợp sau:</a:t>
            </a:r>
            <a:endParaRPr lang="en-US" altLang="en-US" sz="2400"/>
          </a:p>
          <a:p>
            <a:pPr algn="just"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en-US" altLang="en-US" sz="2400"/>
              <a:t> Số a bằng số b       </a:t>
            </a:r>
            <a:r>
              <a:rPr lang="en-US" altLang="en-US" sz="2400">
                <a:solidFill>
                  <a:srgbClr val="D60093"/>
                </a:solidFill>
              </a:rPr>
              <a:t>(</a:t>
            </a:r>
            <a:r>
              <a:rPr lang="en-US" altLang="en-US" sz="2400" i="1">
                <a:solidFill>
                  <a:srgbClr val="D60093"/>
                </a:solidFill>
              </a:rPr>
              <a:t>kí hiệu a = b)</a:t>
            </a:r>
            <a:r>
              <a:rPr lang="en-US" altLang="en-US" sz="2400"/>
              <a:t> </a:t>
            </a:r>
            <a:endParaRPr lang="en-US" altLang="en-US" sz="2400"/>
          </a:p>
          <a:p>
            <a:pPr algn="just"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en-US" altLang="en-US" sz="2400"/>
              <a:t> Số</a:t>
            </a:r>
            <a:r>
              <a:rPr lang="pt-BR" altLang="en-US" sz="2400"/>
              <a:t> a nhỏ hơn số b </a:t>
            </a:r>
            <a:r>
              <a:rPr lang="pt-BR" altLang="en-US" sz="2400">
                <a:solidFill>
                  <a:srgbClr val="D60093"/>
                </a:solidFill>
              </a:rPr>
              <a:t>(</a:t>
            </a:r>
            <a:r>
              <a:rPr lang="en-US" altLang="en-US" sz="2400" i="1">
                <a:solidFill>
                  <a:srgbClr val="D60093"/>
                </a:solidFill>
              </a:rPr>
              <a:t>kí hiệu a &lt; b)</a:t>
            </a:r>
            <a:r>
              <a:rPr lang="en-US" altLang="en-US" sz="2400"/>
              <a:t> </a:t>
            </a:r>
            <a:endParaRPr lang="en-US" altLang="en-US" sz="2400"/>
          </a:p>
          <a:p>
            <a:pPr algn="just">
              <a:spcBef>
                <a:spcPct val="0"/>
              </a:spcBef>
              <a:buClr>
                <a:srgbClr val="008000"/>
              </a:buClr>
              <a:buFont typeface="Wingdings" panose="05000000000000000000" pitchFamily="2" charset="2"/>
              <a:buChar char="v"/>
            </a:pPr>
            <a:r>
              <a:rPr lang="en-US" altLang="en-US" sz="2400"/>
              <a:t> Số a lớn hơn số b  </a:t>
            </a:r>
            <a:r>
              <a:rPr lang="en-US" altLang="en-US" sz="2400">
                <a:solidFill>
                  <a:srgbClr val="D60093"/>
                </a:solidFill>
              </a:rPr>
              <a:t>(</a:t>
            </a:r>
            <a:r>
              <a:rPr lang="en-US" altLang="en-US" sz="2400" i="1">
                <a:solidFill>
                  <a:srgbClr val="D60093"/>
                </a:solidFill>
              </a:rPr>
              <a:t>kí hiệu a &gt; b)</a:t>
            </a:r>
            <a:r>
              <a:rPr lang="en-US" altLang="en-US" sz="2400"/>
              <a:t> </a:t>
            </a:r>
            <a:endParaRPr lang="en-US" altLang="en-US" sz="2400"/>
          </a:p>
        </p:txBody>
      </p:sp>
      <p:grpSp>
        <p:nvGrpSpPr>
          <p:cNvPr id="88" name="Google Shape;1965;p38"/>
          <p:cNvGrpSpPr/>
          <p:nvPr/>
        </p:nvGrpSpPr>
        <p:grpSpPr>
          <a:xfrm>
            <a:off x="8159885" y="4558358"/>
            <a:ext cx="533331" cy="335607"/>
            <a:chOff x="261646" y="1859907"/>
            <a:chExt cx="824446" cy="637111"/>
          </a:xfrm>
        </p:grpSpPr>
        <p:grpSp>
          <p:nvGrpSpPr>
            <p:cNvPr id="89" name="Google Shape;1966;p38"/>
            <p:cNvGrpSpPr/>
            <p:nvPr/>
          </p:nvGrpSpPr>
          <p:grpSpPr>
            <a:xfrm>
              <a:off x="329357" y="1873112"/>
              <a:ext cx="756735" cy="623906"/>
              <a:chOff x="490246" y="1859907"/>
              <a:chExt cx="756735" cy="623906"/>
            </a:xfrm>
          </p:grpSpPr>
          <p:sp>
            <p:nvSpPr>
              <p:cNvPr id="98" name="Google Shape;1967;p38"/>
              <p:cNvSpPr/>
              <p:nvPr/>
            </p:nvSpPr>
            <p:spPr>
              <a:xfrm>
                <a:off x="775064" y="1864817"/>
                <a:ext cx="105363" cy="18636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5048" extrusionOk="0">
                    <a:moveTo>
                      <a:pt x="1250" y="1"/>
                    </a:moveTo>
                    <a:cubicBezTo>
                      <a:pt x="996" y="1"/>
                      <a:pt x="771" y="157"/>
                      <a:pt x="685" y="414"/>
                    </a:cubicBezTo>
                    <a:cubicBezTo>
                      <a:pt x="0" y="2696"/>
                      <a:pt x="1621" y="5047"/>
                      <a:pt x="1621" y="5047"/>
                    </a:cubicBezTo>
                    <a:lnTo>
                      <a:pt x="2214" y="4910"/>
                    </a:lnTo>
                    <a:cubicBezTo>
                      <a:pt x="1598" y="3450"/>
                      <a:pt x="2237" y="1852"/>
                      <a:pt x="2671" y="1007"/>
                    </a:cubicBezTo>
                    <a:cubicBezTo>
                      <a:pt x="2854" y="688"/>
                      <a:pt x="2671" y="277"/>
                      <a:pt x="2306" y="186"/>
                    </a:cubicBezTo>
                    <a:cubicBezTo>
                      <a:pt x="1918" y="94"/>
                      <a:pt x="1575" y="26"/>
                      <a:pt x="1301" y="3"/>
                    </a:cubicBezTo>
                    <a:cubicBezTo>
                      <a:pt x="1284" y="2"/>
                      <a:pt x="1267" y="1"/>
                      <a:pt x="125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9" name="Google Shape;1968;p38"/>
              <p:cNvSpPr/>
              <p:nvPr/>
            </p:nvSpPr>
            <p:spPr>
              <a:xfrm>
                <a:off x="775064" y="1880064"/>
                <a:ext cx="81772" cy="171113"/>
              </a:xfrm>
              <a:custGeom>
                <a:avLst/>
                <a:gdLst/>
                <a:ahLst/>
                <a:cxnLst/>
                <a:rect l="l" t="t" r="r" b="b"/>
                <a:pathLst>
                  <a:path w="2215" h="4635" extrusionOk="0">
                    <a:moveTo>
                      <a:pt x="685" y="1"/>
                    </a:moveTo>
                    <a:lnTo>
                      <a:pt x="685" y="1"/>
                    </a:lnTo>
                    <a:cubicBezTo>
                      <a:pt x="0" y="2283"/>
                      <a:pt x="1621" y="4634"/>
                      <a:pt x="1621" y="4634"/>
                    </a:cubicBezTo>
                    <a:lnTo>
                      <a:pt x="2214" y="4497"/>
                    </a:lnTo>
                    <a:cubicBezTo>
                      <a:pt x="2032" y="4041"/>
                      <a:pt x="1963" y="3584"/>
                      <a:pt x="1963" y="3151"/>
                    </a:cubicBezTo>
                    <a:cubicBezTo>
                      <a:pt x="1667" y="3402"/>
                      <a:pt x="1438" y="3402"/>
                      <a:pt x="1438" y="3402"/>
                    </a:cubicBezTo>
                    <a:cubicBezTo>
                      <a:pt x="685" y="2238"/>
                      <a:pt x="685" y="1"/>
                      <a:pt x="68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00" name="Google Shape;1969;p38"/>
              <p:cNvSpPr/>
              <p:nvPr/>
            </p:nvSpPr>
            <p:spPr>
              <a:xfrm>
                <a:off x="780122" y="1859907"/>
                <a:ext cx="105363" cy="1957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5301" extrusionOk="0">
                    <a:moveTo>
                      <a:pt x="1326" y="230"/>
                    </a:moveTo>
                    <a:cubicBezTo>
                      <a:pt x="1440" y="230"/>
                      <a:pt x="1568" y="264"/>
                      <a:pt x="1712" y="341"/>
                    </a:cubicBezTo>
                    <a:cubicBezTo>
                      <a:pt x="1895" y="433"/>
                      <a:pt x="2214" y="547"/>
                      <a:pt x="2306" y="730"/>
                    </a:cubicBezTo>
                    <a:cubicBezTo>
                      <a:pt x="2397" y="958"/>
                      <a:pt x="2351" y="1163"/>
                      <a:pt x="2237" y="1528"/>
                    </a:cubicBezTo>
                    <a:cubicBezTo>
                      <a:pt x="2192" y="1643"/>
                      <a:pt x="2123" y="1802"/>
                      <a:pt x="2055" y="1939"/>
                    </a:cubicBezTo>
                    <a:cubicBezTo>
                      <a:pt x="1918" y="2350"/>
                      <a:pt x="1804" y="2761"/>
                      <a:pt x="1758" y="3195"/>
                    </a:cubicBezTo>
                    <a:cubicBezTo>
                      <a:pt x="1689" y="3628"/>
                      <a:pt x="1667" y="4130"/>
                      <a:pt x="1826" y="4564"/>
                    </a:cubicBezTo>
                    <a:cubicBezTo>
                      <a:pt x="1978" y="5040"/>
                      <a:pt x="1945" y="4962"/>
                      <a:pt x="1533" y="5069"/>
                    </a:cubicBezTo>
                    <a:lnTo>
                      <a:pt x="1533" y="5069"/>
                    </a:lnTo>
                    <a:cubicBezTo>
                      <a:pt x="1257" y="4633"/>
                      <a:pt x="1042" y="4175"/>
                      <a:pt x="868" y="3697"/>
                    </a:cubicBezTo>
                    <a:cubicBezTo>
                      <a:pt x="685" y="3172"/>
                      <a:pt x="548" y="2624"/>
                      <a:pt x="525" y="2076"/>
                    </a:cubicBezTo>
                    <a:cubicBezTo>
                      <a:pt x="486" y="1507"/>
                      <a:pt x="632" y="230"/>
                      <a:pt x="1326" y="230"/>
                    </a:cubicBezTo>
                    <a:close/>
                    <a:moveTo>
                      <a:pt x="1341" y="1"/>
                    </a:moveTo>
                    <a:cubicBezTo>
                      <a:pt x="1107" y="1"/>
                      <a:pt x="894" y="45"/>
                      <a:pt x="754" y="136"/>
                    </a:cubicBezTo>
                    <a:cubicBezTo>
                      <a:pt x="0" y="638"/>
                      <a:pt x="251" y="2259"/>
                      <a:pt x="411" y="2989"/>
                    </a:cubicBezTo>
                    <a:cubicBezTo>
                      <a:pt x="591" y="3754"/>
                      <a:pt x="926" y="4541"/>
                      <a:pt x="1373" y="5220"/>
                    </a:cubicBezTo>
                    <a:lnTo>
                      <a:pt x="1373" y="5220"/>
                    </a:lnTo>
                    <a:cubicBezTo>
                      <a:pt x="1386" y="5263"/>
                      <a:pt x="1422" y="5301"/>
                      <a:pt x="1471" y="5301"/>
                    </a:cubicBezTo>
                    <a:cubicBezTo>
                      <a:pt x="1483" y="5301"/>
                      <a:pt x="1494" y="5299"/>
                      <a:pt x="1507" y="5295"/>
                    </a:cubicBezTo>
                    <a:cubicBezTo>
                      <a:pt x="1712" y="5249"/>
                      <a:pt x="1918" y="5203"/>
                      <a:pt x="2123" y="5158"/>
                    </a:cubicBezTo>
                    <a:cubicBezTo>
                      <a:pt x="2169" y="5135"/>
                      <a:pt x="2214" y="5066"/>
                      <a:pt x="2192" y="5021"/>
                    </a:cubicBezTo>
                    <a:cubicBezTo>
                      <a:pt x="1826" y="3948"/>
                      <a:pt x="1918" y="2898"/>
                      <a:pt x="2329" y="1871"/>
                    </a:cubicBezTo>
                    <a:cubicBezTo>
                      <a:pt x="2465" y="1506"/>
                      <a:pt x="2854" y="1026"/>
                      <a:pt x="2671" y="615"/>
                    </a:cubicBezTo>
                    <a:cubicBezTo>
                      <a:pt x="2497" y="221"/>
                      <a:pt x="1865" y="1"/>
                      <a:pt x="134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01" name="Google Shape;1970;p38"/>
              <p:cNvSpPr/>
              <p:nvPr/>
            </p:nvSpPr>
            <p:spPr>
              <a:xfrm>
                <a:off x="490246" y="1914655"/>
                <a:ext cx="734843" cy="564949"/>
              </a:xfrm>
              <a:custGeom>
                <a:avLst/>
                <a:gdLst/>
                <a:ahLst/>
                <a:cxnLst/>
                <a:rect l="l" t="t" r="r" b="b"/>
                <a:pathLst>
                  <a:path w="19905" h="15303" extrusionOk="0">
                    <a:moveTo>
                      <a:pt x="14294" y="1"/>
                    </a:moveTo>
                    <a:cubicBezTo>
                      <a:pt x="13976" y="1"/>
                      <a:pt x="13661" y="38"/>
                      <a:pt x="13353" y="114"/>
                    </a:cubicBezTo>
                    <a:cubicBezTo>
                      <a:pt x="10774" y="730"/>
                      <a:pt x="10888" y="2716"/>
                      <a:pt x="9404" y="3081"/>
                    </a:cubicBezTo>
                    <a:cubicBezTo>
                      <a:pt x="9275" y="3111"/>
                      <a:pt x="9151" y="3124"/>
                      <a:pt x="9031" y="3124"/>
                    </a:cubicBezTo>
                    <a:cubicBezTo>
                      <a:pt x="7977" y="3124"/>
                      <a:pt x="7195" y="2100"/>
                      <a:pt x="5584" y="2100"/>
                    </a:cubicBezTo>
                    <a:cubicBezTo>
                      <a:pt x="5265" y="2100"/>
                      <a:pt x="4913" y="2140"/>
                      <a:pt x="4520" y="2237"/>
                    </a:cubicBezTo>
                    <a:cubicBezTo>
                      <a:pt x="1941" y="2853"/>
                      <a:pt x="0" y="6140"/>
                      <a:pt x="1781" y="10431"/>
                    </a:cubicBezTo>
                    <a:cubicBezTo>
                      <a:pt x="3336" y="14191"/>
                      <a:pt x="6420" y="15303"/>
                      <a:pt x="8249" y="15303"/>
                    </a:cubicBezTo>
                    <a:cubicBezTo>
                      <a:pt x="8540" y="15303"/>
                      <a:pt x="8800" y="15274"/>
                      <a:pt x="9016" y="15224"/>
                    </a:cubicBezTo>
                    <a:cubicBezTo>
                      <a:pt x="11025" y="14745"/>
                      <a:pt x="10363" y="13444"/>
                      <a:pt x="11801" y="13101"/>
                    </a:cubicBezTo>
                    <a:cubicBezTo>
                      <a:pt x="11959" y="13064"/>
                      <a:pt x="12102" y="13047"/>
                      <a:pt x="12233" y="13047"/>
                    </a:cubicBezTo>
                    <a:cubicBezTo>
                      <a:pt x="13130" y="13047"/>
                      <a:pt x="13503" y="13809"/>
                      <a:pt x="14578" y="13809"/>
                    </a:cubicBezTo>
                    <a:cubicBezTo>
                      <a:pt x="14781" y="13809"/>
                      <a:pt x="15009" y="13782"/>
                      <a:pt x="15271" y="13718"/>
                    </a:cubicBezTo>
                    <a:cubicBezTo>
                      <a:pt x="16823" y="13353"/>
                      <a:pt x="19904" y="10887"/>
                      <a:pt x="19516" y="6163"/>
                    </a:cubicBezTo>
                    <a:cubicBezTo>
                      <a:pt x="19194" y="2096"/>
                      <a:pt x="16671" y="1"/>
                      <a:pt x="1429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02" name="Google Shape;1971;p38"/>
              <p:cNvSpPr/>
              <p:nvPr/>
            </p:nvSpPr>
            <p:spPr>
              <a:xfrm>
                <a:off x="528160" y="2158163"/>
                <a:ext cx="665733" cy="321441"/>
              </a:xfrm>
              <a:custGeom>
                <a:avLst/>
                <a:gdLst/>
                <a:ahLst/>
                <a:cxnLst/>
                <a:rect l="l" t="t" r="r" b="b"/>
                <a:pathLst>
                  <a:path w="18033" h="8707" extrusionOk="0">
                    <a:moveTo>
                      <a:pt x="115" y="0"/>
                    </a:moveTo>
                    <a:lnTo>
                      <a:pt x="115" y="0"/>
                    </a:lnTo>
                    <a:cubicBezTo>
                      <a:pt x="1" y="1141"/>
                      <a:pt x="183" y="2420"/>
                      <a:pt x="754" y="3835"/>
                    </a:cubicBezTo>
                    <a:cubicBezTo>
                      <a:pt x="2309" y="7595"/>
                      <a:pt x="5393" y="8707"/>
                      <a:pt x="7222" y="8707"/>
                    </a:cubicBezTo>
                    <a:cubicBezTo>
                      <a:pt x="7513" y="8707"/>
                      <a:pt x="7773" y="8678"/>
                      <a:pt x="7989" y="8628"/>
                    </a:cubicBezTo>
                    <a:cubicBezTo>
                      <a:pt x="9998" y="8149"/>
                      <a:pt x="9336" y="6848"/>
                      <a:pt x="10774" y="6505"/>
                    </a:cubicBezTo>
                    <a:cubicBezTo>
                      <a:pt x="10939" y="6464"/>
                      <a:pt x="11087" y="6445"/>
                      <a:pt x="11223" y="6445"/>
                    </a:cubicBezTo>
                    <a:cubicBezTo>
                      <a:pt x="12106" y="6445"/>
                      <a:pt x="12467" y="7212"/>
                      <a:pt x="13538" y="7212"/>
                    </a:cubicBezTo>
                    <a:cubicBezTo>
                      <a:pt x="13738" y="7212"/>
                      <a:pt x="13963" y="7185"/>
                      <a:pt x="14221" y="7122"/>
                    </a:cubicBezTo>
                    <a:cubicBezTo>
                      <a:pt x="15339" y="6871"/>
                      <a:pt x="17165" y="5570"/>
                      <a:pt x="18033" y="3196"/>
                    </a:cubicBezTo>
                    <a:lnTo>
                      <a:pt x="18033" y="3196"/>
                    </a:lnTo>
                    <a:cubicBezTo>
                      <a:pt x="16985" y="5054"/>
                      <a:pt x="15550" y="5687"/>
                      <a:pt x="14431" y="5687"/>
                    </a:cubicBezTo>
                    <a:cubicBezTo>
                      <a:pt x="14038" y="5687"/>
                      <a:pt x="13684" y="5609"/>
                      <a:pt x="13399" y="5478"/>
                    </a:cubicBezTo>
                    <a:cubicBezTo>
                      <a:pt x="12444" y="5032"/>
                      <a:pt x="11801" y="4668"/>
                      <a:pt x="9809" y="4668"/>
                    </a:cubicBezTo>
                    <a:cubicBezTo>
                      <a:pt x="8848" y="4668"/>
                      <a:pt x="7573" y="4753"/>
                      <a:pt x="5798" y="4953"/>
                    </a:cubicBezTo>
                    <a:cubicBezTo>
                      <a:pt x="5503" y="4986"/>
                      <a:pt x="5222" y="5002"/>
                      <a:pt x="4956" y="5002"/>
                    </a:cubicBezTo>
                    <a:cubicBezTo>
                      <a:pt x="1316" y="5002"/>
                      <a:pt x="349" y="2085"/>
                      <a:pt x="11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03" name="Google Shape;1972;p38"/>
              <p:cNvSpPr/>
              <p:nvPr/>
            </p:nvSpPr>
            <p:spPr>
              <a:xfrm>
                <a:off x="954557" y="1944891"/>
                <a:ext cx="235238" cy="207144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5611" extrusionOk="0">
                    <a:moveTo>
                      <a:pt x="1899" y="0"/>
                    </a:moveTo>
                    <a:cubicBezTo>
                      <a:pt x="1725" y="0"/>
                      <a:pt x="1548" y="16"/>
                      <a:pt x="1370" y="48"/>
                    </a:cubicBezTo>
                    <a:cubicBezTo>
                      <a:pt x="206" y="254"/>
                      <a:pt x="0" y="1669"/>
                      <a:pt x="1598" y="2194"/>
                    </a:cubicBezTo>
                    <a:cubicBezTo>
                      <a:pt x="3173" y="2719"/>
                      <a:pt x="4862" y="3997"/>
                      <a:pt x="5387" y="5161"/>
                    </a:cubicBezTo>
                    <a:cubicBezTo>
                      <a:pt x="5523" y="5476"/>
                      <a:pt x="5665" y="5610"/>
                      <a:pt x="5792" y="5610"/>
                    </a:cubicBezTo>
                    <a:cubicBezTo>
                      <a:pt x="6137" y="5610"/>
                      <a:pt x="6372" y="4629"/>
                      <a:pt x="6072" y="3563"/>
                    </a:cubicBezTo>
                    <a:cubicBezTo>
                      <a:pt x="5651" y="2092"/>
                      <a:pt x="3933" y="0"/>
                      <a:pt x="18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04" name="Google Shape;1973;p38"/>
              <p:cNvSpPr/>
              <p:nvPr/>
            </p:nvSpPr>
            <p:spPr>
              <a:xfrm>
                <a:off x="507080" y="1910262"/>
                <a:ext cx="739901" cy="573550"/>
              </a:xfrm>
              <a:custGeom>
                <a:avLst/>
                <a:gdLst/>
                <a:ahLst/>
                <a:cxnLst/>
                <a:rect l="l" t="t" r="r" b="b"/>
                <a:pathLst>
                  <a:path w="20042" h="15536" extrusionOk="0">
                    <a:moveTo>
                      <a:pt x="13829" y="226"/>
                    </a:moveTo>
                    <a:cubicBezTo>
                      <a:pt x="16521" y="226"/>
                      <a:pt x="18299" y="2748"/>
                      <a:pt x="18809" y="5163"/>
                    </a:cubicBezTo>
                    <a:cubicBezTo>
                      <a:pt x="19357" y="7902"/>
                      <a:pt x="18672" y="11006"/>
                      <a:pt x="16435" y="12832"/>
                    </a:cubicBezTo>
                    <a:cubicBezTo>
                      <a:pt x="15755" y="13380"/>
                      <a:pt x="15027" y="13758"/>
                      <a:pt x="14216" y="13758"/>
                    </a:cubicBezTo>
                    <a:cubicBezTo>
                      <a:pt x="13911" y="13758"/>
                      <a:pt x="13593" y="13704"/>
                      <a:pt x="13262" y="13586"/>
                    </a:cubicBezTo>
                    <a:cubicBezTo>
                      <a:pt x="12715" y="13403"/>
                      <a:pt x="12349" y="13038"/>
                      <a:pt x="11733" y="13038"/>
                    </a:cubicBezTo>
                    <a:cubicBezTo>
                      <a:pt x="11163" y="13061"/>
                      <a:pt x="10797" y="13289"/>
                      <a:pt x="10409" y="13654"/>
                    </a:cubicBezTo>
                    <a:cubicBezTo>
                      <a:pt x="10113" y="13928"/>
                      <a:pt x="9998" y="14362"/>
                      <a:pt x="9702" y="14658"/>
                    </a:cubicBezTo>
                    <a:cubicBezTo>
                      <a:pt x="9154" y="15161"/>
                      <a:pt x="8515" y="15275"/>
                      <a:pt x="7830" y="15320"/>
                    </a:cubicBezTo>
                    <a:cubicBezTo>
                      <a:pt x="7746" y="15325"/>
                      <a:pt x="7663" y="15327"/>
                      <a:pt x="7580" y="15327"/>
                    </a:cubicBezTo>
                    <a:cubicBezTo>
                      <a:pt x="5231" y="15327"/>
                      <a:pt x="3043" y="13494"/>
                      <a:pt x="1941" y="11554"/>
                    </a:cubicBezTo>
                    <a:cubicBezTo>
                      <a:pt x="366" y="8792"/>
                      <a:pt x="1" y="3839"/>
                      <a:pt x="3721" y="2561"/>
                    </a:cubicBezTo>
                    <a:cubicBezTo>
                      <a:pt x="4122" y="2423"/>
                      <a:pt x="4486" y="2367"/>
                      <a:pt x="4829" y="2367"/>
                    </a:cubicBezTo>
                    <a:cubicBezTo>
                      <a:pt x="5795" y="2367"/>
                      <a:pt x="6603" y="2812"/>
                      <a:pt x="7647" y="3132"/>
                    </a:cubicBezTo>
                    <a:cubicBezTo>
                      <a:pt x="8017" y="3255"/>
                      <a:pt x="8305" y="3337"/>
                      <a:pt x="8647" y="3337"/>
                    </a:cubicBezTo>
                    <a:cubicBezTo>
                      <a:pt x="8736" y="3337"/>
                      <a:pt x="8829" y="3332"/>
                      <a:pt x="8927" y="3320"/>
                    </a:cubicBezTo>
                    <a:lnTo>
                      <a:pt x="8927" y="3320"/>
                    </a:lnTo>
                    <a:cubicBezTo>
                      <a:pt x="8930" y="3320"/>
                      <a:pt x="8933" y="3320"/>
                      <a:pt x="8936" y="3320"/>
                    </a:cubicBezTo>
                    <a:cubicBezTo>
                      <a:pt x="8947" y="3320"/>
                      <a:pt x="8959" y="3318"/>
                      <a:pt x="8971" y="3314"/>
                    </a:cubicBezTo>
                    <a:lnTo>
                      <a:pt x="8971" y="3314"/>
                    </a:lnTo>
                    <a:cubicBezTo>
                      <a:pt x="8971" y="3314"/>
                      <a:pt x="8971" y="3314"/>
                      <a:pt x="8971" y="3314"/>
                    </a:cubicBezTo>
                    <a:cubicBezTo>
                      <a:pt x="8992" y="3311"/>
                      <a:pt x="9010" y="3305"/>
                      <a:pt x="9023" y="3295"/>
                    </a:cubicBezTo>
                    <a:lnTo>
                      <a:pt x="9023" y="3295"/>
                    </a:lnTo>
                    <a:cubicBezTo>
                      <a:pt x="10916" y="2590"/>
                      <a:pt x="11162" y="391"/>
                      <a:pt x="13582" y="233"/>
                    </a:cubicBezTo>
                    <a:cubicBezTo>
                      <a:pt x="13665" y="228"/>
                      <a:pt x="13747" y="226"/>
                      <a:pt x="13829" y="226"/>
                    </a:cubicBezTo>
                    <a:close/>
                    <a:moveTo>
                      <a:pt x="13821" y="1"/>
                    </a:moveTo>
                    <a:cubicBezTo>
                      <a:pt x="12982" y="1"/>
                      <a:pt x="12128" y="254"/>
                      <a:pt x="11436" y="735"/>
                    </a:cubicBezTo>
                    <a:cubicBezTo>
                      <a:pt x="10478" y="1397"/>
                      <a:pt x="10044" y="2698"/>
                      <a:pt x="8926" y="3086"/>
                    </a:cubicBezTo>
                    <a:cubicBezTo>
                      <a:pt x="8926" y="3086"/>
                      <a:pt x="8926" y="3086"/>
                      <a:pt x="8926" y="3086"/>
                    </a:cubicBezTo>
                    <a:lnTo>
                      <a:pt x="8926" y="3086"/>
                    </a:lnTo>
                    <a:cubicBezTo>
                      <a:pt x="8832" y="3099"/>
                      <a:pt x="8740" y="3106"/>
                      <a:pt x="8650" y="3106"/>
                    </a:cubicBezTo>
                    <a:cubicBezTo>
                      <a:pt x="7654" y="3106"/>
                      <a:pt x="6806" y="2361"/>
                      <a:pt x="5844" y="2173"/>
                    </a:cubicBezTo>
                    <a:cubicBezTo>
                      <a:pt x="5598" y="2126"/>
                      <a:pt x="5344" y="2103"/>
                      <a:pt x="5088" y="2103"/>
                    </a:cubicBezTo>
                    <a:cubicBezTo>
                      <a:pt x="4465" y="2103"/>
                      <a:pt x="3831" y="2241"/>
                      <a:pt x="3265" y="2515"/>
                    </a:cubicBezTo>
                    <a:cubicBezTo>
                      <a:pt x="1713" y="3223"/>
                      <a:pt x="800" y="4821"/>
                      <a:pt x="572" y="6487"/>
                    </a:cubicBezTo>
                    <a:cubicBezTo>
                      <a:pt x="47" y="10481"/>
                      <a:pt x="3105" y="15115"/>
                      <a:pt x="7259" y="15503"/>
                    </a:cubicBezTo>
                    <a:cubicBezTo>
                      <a:pt x="7443" y="15523"/>
                      <a:pt x="7630" y="15536"/>
                      <a:pt x="7819" y="15536"/>
                    </a:cubicBezTo>
                    <a:cubicBezTo>
                      <a:pt x="8264" y="15536"/>
                      <a:pt x="8714" y="15467"/>
                      <a:pt x="9131" y="15275"/>
                    </a:cubicBezTo>
                    <a:cubicBezTo>
                      <a:pt x="9953" y="14910"/>
                      <a:pt x="10204" y="14156"/>
                      <a:pt x="10911" y="13677"/>
                    </a:cubicBezTo>
                    <a:cubicBezTo>
                      <a:pt x="11244" y="13446"/>
                      <a:pt x="11534" y="13361"/>
                      <a:pt x="11804" y="13361"/>
                    </a:cubicBezTo>
                    <a:cubicBezTo>
                      <a:pt x="12496" y="13361"/>
                      <a:pt x="13058" y="13921"/>
                      <a:pt x="13879" y="14019"/>
                    </a:cubicBezTo>
                    <a:cubicBezTo>
                      <a:pt x="13979" y="14033"/>
                      <a:pt x="14079" y="14040"/>
                      <a:pt x="14180" y="14040"/>
                    </a:cubicBezTo>
                    <a:cubicBezTo>
                      <a:pt x="14745" y="14040"/>
                      <a:pt x="15312" y="13834"/>
                      <a:pt x="15796" y="13563"/>
                    </a:cubicBezTo>
                    <a:cubicBezTo>
                      <a:pt x="19311" y="11577"/>
                      <a:pt x="20042" y="6533"/>
                      <a:pt x="18352" y="3132"/>
                    </a:cubicBezTo>
                    <a:cubicBezTo>
                      <a:pt x="17576" y="1557"/>
                      <a:pt x="16093" y="233"/>
                      <a:pt x="14290" y="27"/>
                    </a:cubicBezTo>
                    <a:cubicBezTo>
                      <a:pt x="14135" y="9"/>
                      <a:pt x="13978" y="1"/>
                      <a:pt x="1382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90" name="Google Shape;1974;p38"/>
            <p:cNvGrpSpPr/>
            <p:nvPr/>
          </p:nvGrpSpPr>
          <p:grpSpPr>
            <a:xfrm>
              <a:off x="261646" y="1859907"/>
              <a:ext cx="756735" cy="623906"/>
              <a:chOff x="490246" y="1859907"/>
              <a:chExt cx="756735" cy="623906"/>
            </a:xfrm>
          </p:grpSpPr>
          <p:sp>
            <p:nvSpPr>
              <p:cNvPr id="91" name="Google Shape;1975;p38"/>
              <p:cNvSpPr/>
              <p:nvPr/>
            </p:nvSpPr>
            <p:spPr>
              <a:xfrm>
                <a:off x="775064" y="1864817"/>
                <a:ext cx="105363" cy="18636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5048" extrusionOk="0">
                    <a:moveTo>
                      <a:pt x="1250" y="1"/>
                    </a:moveTo>
                    <a:cubicBezTo>
                      <a:pt x="996" y="1"/>
                      <a:pt x="771" y="157"/>
                      <a:pt x="685" y="414"/>
                    </a:cubicBezTo>
                    <a:cubicBezTo>
                      <a:pt x="0" y="2696"/>
                      <a:pt x="1621" y="5047"/>
                      <a:pt x="1621" y="5047"/>
                    </a:cubicBezTo>
                    <a:lnTo>
                      <a:pt x="2214" y="4910"/>
                    </a:lnTo>
                    <a:cubicBezTo>
                      <a:pt x="1598" y="3450"/>
                      <a:pt x="2237" y="1852"/>
                      <a:pt x="2671" y="1007"/>
                    </a:cubicBezTo>
                    <a:cubicBezTo>
                      <a:pt x="2854" y="688"/>
                      <a:pt x="2671" y="277"/>
                      <a:pt x="2306" y="186"/>
                    </a:cubicBezTo>
                    <a:cubicBezTo>
                      <a:pt x="1918" y="94"/>
                      <a:pt x="1575" y="26"/>
                      <a:pt x="1301" y="3"/>
                    </a:cubicBezTo>
                    <a:cubicBezTo>
                      <a:pt x="1284" y="2"/>
                      <a:pt x="1267" y="1"/>
                      <a:pt x="125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2" name="Google Shape;1976;p38"/>
              <p:cNvSpPr/>
              <p:nvPr/>
            </p:nvSpPr>
            <p:spPr>
              <a:xfrm>
                <a:off x="775064" y="1880064"/>
                <a:ext cx="81772" cy="171113"/>
              </a:xfrm>
              <a:custGeom>
                <a:avLst/>
                <a:gdLst/>
                <a:ahLst/>
                <a:cxnLst/>
                <a:rect l="l" t="t" r="r" b="b"/>
                <a:pathLst>
                  <a:path w="2215" h="4635" extrusionOk="0">
                    <a:moveTo>
                      <a:pt x="685" y="1"/>
                    </a:moveTo>
                    <a:lnTo>
                      <a:pt x="685" y="1"/>
                    </a:lnTo>
                    <a:cubicBezTo>
                      <a:pt x="0" y="2283"/>
                      <a:pt x="1621" y="4634"/>
                      <a:pt x="1621" y="4634"/>
                    </a:cubicBezTo>
                    <a:lnTo>
                      <a:pt x="2214" y="4497"/>
                    </a:lnTo>
                    <a:cubicBezTo>
                      <a:pt x="2032" y="4041"/>
                      <a:pt x="1963" y="3584"/>
                      <a:pt x="1963" y="3151"/>
                    </a:cubicBezTo>
                    <a:cubicBezTo>
                      <a:pt x="1667" y="3402"/>
                      <a:pt x="1438" y="3402"/>
                      <a:pt x="1438" y="3402"/>
                    </a:cubicBezTo>
                    <a:cubicBezTo>
                      <a:pt x="685" y="2238"/>
                      <a:pt x="685" y="1"/>
                      <a:pt x="685" y="1"/>
                    </a:cubicBezTo>
                    <a:close/>
                  </a:path>
                </a:pathLst>
              </a:custGeom>
              <a:solidFill>
                <a:srgbClr val="7748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3" name="Google Shape;1977;p38"/>
              <p:cNvSpPr/>
              <p:nvPr/>
            </p:nvSpPr>
            <p:spPr>
              <a:xfrm>
                <a:off x="780122" y="1859907"/>
                <a:ext cx="105363" cy="1957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5301" extrusionOk="0">
                    <a:moveTo>
                      <a:pt x="1326" y="230"/>
                    </a:moveTo>
                    <a:cubicBezTo>
                      <a:pt x="1440" y="230"/>
                      <a:pt x="1568" y="264"/>
                      <a:pt x="1712" y="341"/>
                    </a:cubicBezTo>
                    <a:cubicBezTo>
                      <a:pt x="1895" y="433"/>
                      <a:pt x="2214" y="547"/>
                      <a:pt x="2306" y="730"/>
                    </a:cubicBezTo>
                    <a:cubicBezTo>
                      <a:pt x="2397" y="958"/>
                      <a:pt x="2351" y="1163"/>
                      <a:pt x="2237" y="1528"/>
                    </a:cubicBezTo>
                    <a:cubicBezTo>
                      <a:pt x="2192" y="1643"/>
                      <a:pt x="2123" y="1802"/>
                      <a:pt x="2055" y="1939"/>
                    </a:cubicBezTo>
                    <a:cubicBezTo>
                      <a:pt x="1918" y="2350"/>
                      <a:pt x="1804" y="2761"/>
                      <a:pt x="1758" y="3195"/>
                    </a:cubicBezTo>
                    <a:cubicBezTo>
                      <a:pt x="1689" y="3628"/>
                      <a:pt x="1667" y="4130"/>
                      <a:pt x="1826" y="4564"/>
                    </a:cubicBezTo>
                    <a:cubicBezTo>
                      <a:pt x="1978" y="5040"/>
                      <a:pt x="1945" y="4962"/>
                      <a:pt x="1533" y="5069"/>
                    </a:cubicBezTo>
                    <a:lnTo>
                      <a:pt x="1533" y="5069"/>
                    </a:lnTo>
                    <a:cubicBezTo>
                      <a:pt x="1257" y="4633"/>
                      <a:pt x="1042" y="4175"/>
                      <a:pt x="868" y="3697"/>
                    </a:cubicBezTo>
                    <a:cubicBezTo>
                      <a:pt x="685" y="3172"/>
                      <a:pt x="548" y="2624"/>
                      <a:pt x="525" y="2076"/>
                    </a:cubicBezTo>
                    <a:cubicBezTo>
                      <a:pt x="486" y="1507"/>
                      <a:pt x="632" y="230"/>
                      <a:pt x="1326" y="230"/>
                    </a:cubicBezTo>
                    <a:close/>
                    <a:moveTo>
                      <a:pt x="1341" y="1"/>
                    </a:moveTo>
                    <a:cubicBezTo>
                      <a:pt x="1107" y="1"/>
                      <a:pt x="894" y="45"/>
                      <a:pt x="754" y="136"/>
                    </a:cubicBezTo>
                    <a:cubicBezTo>
                      <a:pt x="0" y="638"/>
                      <a:pt x="251" y="2259"/>
                      <a:pt x="411" y="2989"/>
                    </a:cubicBezTo>
                    <a:cubicBezTo>
                      <a:pt x="591" y="3754"/>
                      <a:pt x="926" y="4541"/>
                      <a:pt x="1373" y="5220"/>
                    </a:cubicBezTo>
                    <a:lnTo>
                      <a:pt x="1373" y="5220"/>
                    </a:lnTo>
                    <a:cubicBezTo>
                      <a:pt x="1386" y="5263"/>
                      <a:pt x="1422" y="5301"/>
                      <a:pt x="1471" y="5301"/>
                    </a:cubicBezTo>
                    <a:cubicBezTo>
                      <a:pt x="1483" y="5301"/>
                      <a:pt x="1494" y="5299"/>
                      <a:pt x="1507" y="5295"/>
                    </a:cubicBezTo>
                    <a:cubicBezTo>
                      <a:pt x="1712" y="5249"/>
                      <a:pt x="1918" y="5203"/>
                      <a:pt x="2123" y="5158"/>
                    </a:cubicBezTo>
                    <a:cubicBezTo>
                      <a:pt x="2169" y="5135"/>
                      <a:pt x="2214" y="5066"/>
                      <a:pt x="2192" y="5021"/>
                    </a:cubicBezTo>
                    <a:cubicBezTo>
                      <a:pt x="1826" y="3948"/>
                      <a:pt x="1918" y="2898"/>
                      <a:pt x="2329" y="1871"/>
                    </a:cubicBezTo>
                    <a:cubicBezTo>
                      <a:pt x="2465" y="1506"/>
                      <a:pt x="2854" y="1026"/>
                      <a:pt x="2671" y="615"/>
                    </a:cubicBezTo>
                    <a:cubicBezTo>
                      <a:pt x="2497" y="221"/>
                      <a:pt x="1865" y="1"/>
                      <a:pt x="13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4" name="Google Shape;1978;p38"/>
              <p:cNvSpPr/>
              <p:nvPr/>
            </p:nvSpPr>
            <p:spPr>
              <a:xfrm>
                <a:off x="490246" y="1914655"/>
                <a:ext cx="734843" cy="564949"/>
              </a:xfrm>
              <a:custGeom>
                <a:avLst/>
                <a:gdLst/>
                <a:ahLst/>
                <a:cxnLst/>
                <a:rect l="l" t="t" r="r" b="b"/>
                <a:pathLst>
                  <a:path w="19905" h="15303" extrusionOk="0">
                    <a:moveTo>
                      <a:pt x="14294" y="1"/>
                    </a:moveTo>
                    <a:cubicBezTo>
                      <a:pt x="13976" y="1"/>
                      <a:pt x="13661" y="38"/>
                      <a:pt x="13353" y="114"/>
                    </a:cubicBezTo>
                    <a:cubicBezTo>
                      <a:pt x="10774" y="730"/>
                      <a:pt x="10888" y="2716"/>
                      <a:pt x="9404" y="3081"/>
                    </a:cubicBezTo>
                    <a:cubicBezTo>
                      <a:pt x="9275" y="3111"/>
                      <a:pt x="9151" y="3124"/>
                      <a:pt x="9031" y="3124"/>
                    </a:cubicBezTo>
                    <a:cubicBezTo>
                      <a:pt x="7977" y="3124"/>
                      <a:pt x="7195" y="2100"/>
                      <a:pt x="5584" y="2100"/>
                    </a:cubicBezTo>
                    <a:cubicBezTo>
                      <a:pt x="5265" y="2100"/>
                      <a:pt x="4913" y="2140"/>
                      <a:pt x="4520" y="2237"/>
                    </a:cubicBezTo>
                    <a:cubicBezTo>
                      <a:pt x="1941" y="2853"/>
                      <a:pt x="0" y="6140"/>
                      <a:pt x="1781" y="10431"/>
                    </a:cubicBezTo>
                    <a:cubicBezTo>
                      <a:pt x="3336" y="14191"/>
                      <a:pt x="6420" y="15303"/>
                      <a:pt x="8249" y="15303"/>
                    </a:cubicBezTo>
                    <a:cubicBezTo>
                      <a:pt x="8540" y="15303"/>
                      <a:pt x="8800" y="15274"/>
                      <a:pt x="9016" y="15224"/>
                    </a:cubicBezTo>
                    <a:cubicBezTo>
                      <a:pt x="11025" y="14745"/>
                      <a:pt x="10363" y="13444"/>
                      <a:pt x="11801" y="13101"/>
                    </a:cubicBezTo>
                    <a:cubicBezTo>
                      <a:pt x="11959" y="13064"/>
                      <a:pt x="12102" y="13047"/>
                      <a:pt x="12233" y="13047"/>
                    </a:cubicBezTo>
                    <a:cubicBezTo>
                      <a:pt x="13130" y="13047"/>
                      <a:pt x="13503" y="13809"/>
                      <a:pt x="14578" y="13809"/>
                    </a:cubicBezTo>
                    <a:cubicBezTo>
                      <a:pt x="14781" y="13809"/>
                      <a:pt x="15009" y="13782"/>
                      <a:pt x="15271" y="13718"/>
                    </a:cubicBezTo>
                    <a:cubicBezTo>
                      <a:pt x="16823" y="13353"/>
                      <a:pt x="19904" y="10887"/>
                      <a:pt x="19516" y="6163"/>
                    </a:cubicBezTo>
                    <a:cubicBezTo>
                      <a:pt x="19194" y="2096"/>
                      <a:pt x="16671" y="1"/>
                      <a:pt x="1429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5" name="Google Shape;1979;p38"/>
              <p:cNvSpPr/>
              <p:nvPr/>
            </p:nvSpPr>
            <p:spPr>
              <a:xfrm>
                <a:off x="528160" y="2158163"/>
                <a:ext cx="665733" cy="321441"/>
              </a:xfrm>
              <a:custGeom>
                <a:avLst/>
                <a:gdLst/>
                <a:ahLst/>
                <a:cxnLst/>
                <a:rect l="l" t="t" r="r" b="b"/>
                <a:pathLst>
                  <a:path w="18033" h="8707" extrusionOk="0">
                    <a:moveTo>
                      <a:pt x="115" y="0"/>
                    </a:moveTo>
                    <a:lnTo>
                      <a:pt x="115" y="0"/>
                    </a:lnTo>
                    <a:cubicBezTo>
                      <a:pt x="1" y="1141"/>
                      <a:pt x="183" y="2420"/>
                      <a:pt x="754" y="3835"/>
                    </a:cubicBezTo>
                    <a:cubicBezTo>
                      <a:pt x="2309" y="7595"/>
                      <a:pt x="5393" y="8707"/>
                      <a:pt x="7222" y="8707"/>
                    </a:cubicBezTo>
                    <a:cubicBezTo>
                      <a:pt x="7513" y="8707"/>
                      <a:pt x="7773" y="8678"/>
                      <a:pt x="7989" y="8628"/>
                    </a:cubicBezTo>
                    <a:cubicBezTo>
                      <a:pt x="9998" y="8149"/>
                      <a:pt x="9336" y="6848"/>
                      <a:pt x="10774" y="6505"/>
                    </a:cubicBezTo>
                    <a:cubicBezTo>
                      <a:pt x="10939" y="6464"/>
                      <a:pt x="11087" y="6445"/>
                      <a:pt x="11223" y="6445"/>
                    </a:cubicBezTo>
                    <a:cubicBezTo>
                      <a:pt x="12106" y="6445"/>
                      <a:pt x="12467" y="7212"/>
                      <a:pt x="13538" y="7212"/>
                    </a:cubicBezTo>
                    <a:cubicBezTo>
                      <a:pt x="13738" y="7212"/>
                      <a:pt x="13963" y="7185"/>
                      <a:pt x="14221" y="7122"/>
                    </a:cubicBezTo>
                    <a:cubicBezTo>
                      <a:pt x="15339" y="6871"/>
                      <a:pt x="17165" y="5570"/>
                      <a:pt x="18033" y="3196"/>
                    </a:cubicBezTo>
                    <a:lnTo>
                      <a:pt x="18033" y="3196"/>
                    </a:lnTo>
                    <a:cubicBezTo>
                      <a:pt x="16985" y="5054"/>
                      <a:pt x="15550" y="5687"/>
                      <a:pt x="14431" y="5687"/>
                    </a:cubicBezTo>
                    <a:cubicBezTo>
                      <a:pt x="14038" y="5687"/>
                      <a:pt x="13684" y="5609"/>
                      <a:pt x="13399" y="5478"/>
                    </a:cubicBezTo>
                    <a:cubicBezTo>
                      <a:pt x="12444" y="5032"/>
                      <a:pt x="11801" y="4668"/>
                      <a:pt x="9809" y="4668"/>
                    </a:cubicBezTo>
                    <a:cubicBezTo>
                      <a:pt x="8848" y="4668"/>
                      <a:pt x="7573" y="4753"/>
                      <a:pt x="5798" y="4953"/>
                    </a:cubicBezTo>
                    <a:cubicBezTo>
                      <a:pt x="5503" y="4986"/>
                      <a:pt x="5222" y="5002"/>
                      <a:pt x="4956" y="5002"/>
                    </a:cubicBezTo>
                    <a:cubicBezTo>
                      <a:pt x="1316" y="5002"/>
                      <a:pt x="349" y="2085"/>
                      <a:pt x="1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6" name="Google Shape;1980;p38"/>
              <p:cNvSpPr/>
              <p:nvPr/>
            </p:nvSpPr>
            <p:spPr>
              <a:xfrm>
                <a:off x="954557" y="1944891"/>
                <a:ext cx="235238" cy="207144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5611" extrusionOk="0">
                    <a:moveTo>
                      <a:pt x="1899" y="0"/>
                    </a:moveTo>
                    <a:cubicBezTo>
                      <a:pt x="1725" y="0"/>
                      <a:pt x="1548" y="16"/>
                      <a:pt x="1370" y="48"/>
                    </a:cubicBezTo>
                    <a:cubicBezTo>
                      <a:pt x="206" y="254"/>
                      <a:pt x="0" y="1669"/>
                      <a:pt x="1598" y="2194"/>
                    </a:cubicBezTo>
                    <a:cubicBezTo>
                      <a:pt x="3173" y="2719"/>
                      <a:pt x="4862" y="3997"/>
                      <a:pt x="5387" y="5161"/>
                    </a:cubicBezTo>
                    <a:cubicBezTo>
                      <a:pt x="5523" y="5476"/>
                      <a:pt x="5665" y="5610"/>
                      <a:pt x="5792" y="5610"/>
                    </a:cubicBezTo>
                    <a:cubicBezTo>
                      <a:pt x="6137" y="5610"/>
                      <a:pt x="6372" y="4629"/>
                      <a:pt x="6072" y="3563"/>
                    </a:cubicBezTo>
                    <a:cubicBezTo>
                      <a:pt x="5651" y="2092"/>
                      <a:pt x="3933" y="0"/>
                      <a:pt x="1899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7" name="Google Shape;1981;p38"/>
              <p:cNvSpPr/>
              <p:nvPr/>
            </p:nvSpPr>
            <p:spPr>
              <a:xfrm>
                <a:off x="507080" y="1910262"/>
                <a:ext cx="739901" cy="573550"/>
              </a:xfrm>
              <a:custGeom>
                <a:avLst/>
                <a:gdLst/>
                <a:ahLst/>
                <a:cxnLst/>
                <a:rect l="l" t="t" r="r" b="b"/>
                <a:pathLst>
                  <a:path w="20042" h="15536" extrusionOk="0">
                    <a:moveTo>
                      <a:pt x="13829" y="226"/>
                    </a:moveTo>
                    <a:cubicBezTo>
                      <a:pt x="16521" y="226"/>
                      <a:pt x="18299" y="2748"/>
                      <a:pt x="18809" y="5163"/>
                    </a:cubicBezTo>
                    <a:cubicBezTo>
                      <a:pt x="19357" y="7902"/>
                      <a:pt x="18672" y="11006"/>
                      <a:pt x="16435" y="12832"/>
                    </a:cubicBezTo>
                    <a:cubicBezTo>
                      <a:pt x="15755" y="13380"/>
                      <a:pt x="15027" y="13758"/>
                      <a:pt x="14216" y="13758"/>
                    </a:cubicBezTo>
                    <a:cubicBezTo>
                      <a:pt x="13911" y="13758"/>
                      <a:pt x="13593" y="13704"/>
                      <a:pt x="13262" y="13586"/>
                    </a:cubicBezTo>
                    <a:cubicBezTo>
                      <a:pt x="12715" y="13403"/>
                      <a:pt x="12349" y="13038"/>
                      <a:pt x="11733" y="13038"/>
                    </a:cubicBezTo>
                    <a:cubicBezTo>
                      <a:pt x="11163" y="13061"/>
                      <a:pt x="10797" y="13289"/>
                      <a:pt x="10409" y="13654"/>
                    </a:cubicBezTo>
                    <a:cubicBezTo>
                      <a:pt x="10113" y="13928"/>
                      <a:pt x="9998" y="14362"/>
                      <a:pt x="9702" y="14658"/>
                    </a:cubicBezTo>
                    <a:cubicBezTo>
                      <a:pt x="9154" y="15161"/>
                      <a:pt x="8515" y="15275"/>
                      <a:pt x="7830" y="15320"/>
                    </a:cubicBezTo>
                    <a:cubicBezTo>
                      <a:pt x="7746" y="15325"/>
                      <a:pt x="7663" y="15327"/>
                      <a:pt x="7580" y="15327"/>
                    </a:cubicBezTo>
                    <a:cubicBezTo>
                      <a:pt x="5231" y="15327"/>
                      <a:pt x="3043" y="13494"/>
                      <a:pt x="1941" y="11554"/>
                    </a:cubicBezTo>
                    <a:cubicBezTo>
                      <a:pt x="366" y="8792"/>
                      <a:pt x="1" y="3839"/>
                      <a:pt x="3721" y="2561"/>
                    </a:cubicBezTo>
                    <a:cubicBezTo>
                      <a:pt x="4122" y="2423"/>
                      <a:pt x="4486" y="2367"/>
                      <a:pt x="4829" y="2367"/>
                    </a:cubicBezTo>
                    <a:cubicBezTo>
                      <a:pt x="5795" y="2367"/>
                      <a:pt x="6603" y="2812"/>
                      <a:pt x="7647" y="3132"/>
                    </a:cubicBezTo>
                    <a:cubicBezTo>
                      <a:pt x="8017" y="3255"/>
                      <a:pt x="8305" y="3337"/>
                      <a:pt x="8647" y="3337"/>
                    </a:cubicBezTo>
                    <a:cubicBezTo>
                      <a:pt x="8736" y="3337"/>
                      <a:pt x="8829" y="3332"/>
                      <a:pt x="8927" y="3320"/>
                    </a:cubicBezTo>
                    <a:lnTo>
                      <a:pt x="8927" y="3320"/>
                    </a:lnTo>
                    <a:cubicBezTo>
                      <a:pt x="8930" y="3320"/>
                      <a:pt x="8933" y="3320"/>
                      <a:pt x="8936" y="3320"/>
                    </a:cubicBezTo>
                    <a:cubicBezTo>
                      <a:pt x="8947" y="3320"/>
                      <a:pt x="8959" y="3318"/>
                      <a:pt x="8971" y="3314"/>
                    </a:cubicBezTo>
                    <a:lnTo>
                      <a:pt x="8971" y="3314"/>
                    </a:lnTo>
                    <a:cubicBezTo>
                      <a:pt x="8971" y="3314"/>
                      <a:pt x="8971" y="3314"/>
                      <a:pt x="8971" y="3314"/>
                    </a:cubicBezTo>
                    <a:cubicBezTo>
                      <a:pt x="8992" y="3311"/>
                      <a:pt x="9010" y="3305"/>
                      <a:pt x="9023" y="3295"/>
                    </a:cubicBezTo>
                    <a:lnTo>
                      <a:pt x="9023" y="3295"/>
                    </a:lnTo>
                    <a:cubicBezTo>
                      <a:pt x="10916" y="2590"/>
                      <a:pt x="11162" y="391"/>
                      <a:pt x="13582" y="233"/>
                    </a:cubicBezTo>
                    <a:cubicBezTo>
                      <a:pt x="13665" y="228"/>
                      <a:pt x="13747" y="226"/>
                      <a:pt x="13829" y="226"/>
                    </a:cubicBezTo>
                    <a:close/>
                    <a:moveTo>
                      <a:pt x="13821" y="1"/>
                    </a:moveTo>
                    <a:cubicBezTo>
                      <a:pt x="12982" y="1"/>
                      <a:pt x="12128" y="254"/>
                      <a:pt x="11436" y="735"/>
                    </a:cubicBezTo>
                    <a:cubicBezTo>
                      <a:pt x="10478" y="1397"/>
                      <a:pt x="10044" y="2698"/>
                      <a:pt x="8926" y="3086"/>
                    </a:cubicBezTo>
                    <a:cubicBezTo>
                      <a:pt x="8926" y="3086"/>
                      <a:pt x="8926" y="3086"/>
                      <a:pt x="8926" y="3086"/>
                    </a:cubicBezTo>
                    <a:lnTo>
                      <a:pt x="8926" y="3086"/>
                    </a:lnTo>
                    <a:cubicBezTo>
                      <a:pt x="8832" y="3099"/>
                      <a:pt x="8740" y="3106"/>
                      <a:pt x="8650" y="3106"/>
                    </a:cubicBezTo>
                    <a:cubicBezTo>
                      <a:pt x="7654" y="3106"/>
                      <a:pt x="6806" y="2361"/>
                      <a:pt x="5844" y="2173"/>
                    </a:cubicBezTo>
                    <a:cubicBezTo>
                      <a:pt x="5598" y="2126"/>
                      <a:pt x="5344" y="2103"/>
                      <a:pt x="5088" y="2103"/>
                    </a:cubicBezTo>
                    <a:cubicBezTo>
                      <a:pt x="4465" y="2103"/>
                      <a:pt x="3831" y="2241"/>
                      <a:pt x="3265" y="2515"/>
                    </a:cubicBezTo>
                    <a:cubicBezTo>
                      <a:pt x="1713" y="3223"/>
                      <a:pt x="800" y="4821"/>
                      <a:pt x="572" y="6487"/>
                    </a:cubicBezTo>
                    <a:cubicBezTo>
                      <a:pt x="47" y="10481"/>
                      <a:pt x="3105" y="15115"/>
                      <a:pt x="7259" y="15503"/>
                    </a:cubicBezTo>
                    <a:cubicBezTo>
                      <a:pt x="7443" y="15523"/>
                      <a:pt x="7630" y="15536"/>
                      <a:pt x="7819" y="15536"/>
                    </a:cubicBezTo>
                    <a:cubicBezTo>
                      <a:pt x="8264" y="15536"/>
                      <a:pt x="8714" y="15467"/>
                      <a:pt x="9131" y="15275"/>
                    </a:cubicBezTo>
                    <a:cubicBezTo>
                      <a:pt x="9953" y="14910"/>
                      <a:pt x="10204" y="14156"/>
                      <a:pt x="10911" y="13677"/>
                    </a:cubicBezTo>
                    <a:cubicBezTo>
                      <a:pt x="11244" y="13446"/>
                      <a:pt x="11534" y="13361"/>
                      <a:pt x="11804" y="13361"/>
                    </a:cubicBezTo>
                    <a:cubicBezTo>
                      <a:pt x="12496" y="13361"/>
                      <a:pt x="13058" y="13921"/>
                      <a:pt x="13879" y="14019"/>
                    </a:cubicBezTo>
                    <a:cubicBezTo>
                      <a:pt x="13979" y="14033"/>
                      <a:pt x="14079" y="14040"/>
                      <a:pt x="14180" y="14040"/>
                    </a:cubicBezTo>
                    <a:cubicBezTo>
                      <a:pt x="14745" y="14040"/>
                      <a:pt x="15312" y="13834"/>
                      <a:pt x="15796" y="13563"/>
                    </a:cubicBezTo>
                    <a:cubicBezTo>
                      <a:pt x="19311" y="11577"/>
                      <a:pt x="20042" y="6533"/>
                      <a:pt x="18352" y="3132"/>
                    </a:cubicBezTo>
                    <a:cubicBezTo>
                      <a:pt x="17576" y="1557"/>
                      <a:pt x="16093" y="233"/>
                      <a:pt x="14290" y="27"/>
                    </a:cubicBezTo>
                    <a:cubicBezTo>
                      <a:pt x="14135" y="9"/>
                      <a:pt x="13978" y="1"/>
                      <a:pt x="1382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469480" y="271532"/>
            <a:ext cx="60757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000066"/>
                </a:solidFill>
                <a:latin typeface="+mn-lt"/>
                <a:cs typeface="Times New Roman" panose="02020603050405020304" pitchFamily="18" charset="0"/>
              </a:rPr>
              <a:t>1. Nhắc lại về thứ tự trên tập hợp số.</a:t>
            </a:r>
            <a:endParaRPr lang="en-US" altLang="en-US" sz="2800" u="sng">
              <a:solidFill>
                <a:srgbClr val="000066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7" grpId="0" animBg="1"/>
      <p:bldP spid="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3" name="Google Shape;1963;p38"/>
          <p:cNvSpPr/>
          <p:nvPr/>
        </p:nvSpPr>
        <p:spPr>
          <a:xfrm>
            <a:off x="-68485" y="3828777"/>
            <a:ext cx="2116974" cy="1244080"/>
          </a:xfrm>
          <a:custGeom>
            <a:avLst/>
            <a:gdLst/>
            <a:ahLst/>
            <a:cxnLst/>
            <a:rect l="l" t="t" r="r" b="b"/>
            <a:pathLst>
              <a:path w="56837" h="54686" extrusionOk="0">
                <a:moveTo>
                  <a:pt x="196" y="26539"/>
                </a:moveTo>
                <a:cubicBezTo>
                  <a:pt x="-1108" y="35674"/>
                  <a:pt x="5878" y="45783"/>
                  <a:pt x="13674" y="50720"/>
                </a:cubicBezTo>
                <a:cubicBezTo>
                  <a:pt x="19896" y="54660"/>
                  <a:pt x="28170" y="55201"/>
                  <a:pt x="35477" y="54288"/>
                </a:cubicBezTo>
                <a:cubicBezTo>
                  <a:pt x="50079" y="52463"/>
                  <a:pt x="60179" y="29058"/>
                  <a:pt x="55694" y="15042"/>
                </a:cubicBezTo>
                <a:cubicBezTo>
                  <a:pt x="54395" y="10984"/>
                  <a:pt x="52930" y="6258"/>
                  <a:pt x="49352" y="3943"/>
                </a:cubicBezTo>
                <a:cubicBezTo>
                  <a:pt x="38909" y="-2814"/>
                  <a:pt x="23064" y="72"/>
                  <a:pt x="12089" y="5925"/>
                </a:cubicBezTo>
                <a:cubicBezTo>
                  <a:pt x="1913" y="11352"/>
                  <a:pt x="-509" y="27451"/>
                  <a:pt x="1385" y="38827"/>
                </a:cubicBez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64" name="Google Shape;1964;p38"/>
          <p:cNvSpPr/>
          <p:nvPr/>
        </p:nvSpPr>
        <p:spPr>
          <a:xfrm>
            <a:off x="1686075" y="908026"/>
            <a:ext cx="66300" cy="497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3" name="Google Shape;1983;p38"/>
          <p:cNvSpPr/>
          <p:nvPr/>
        </p:nvSpPr>
        <p:spPr>
          <a:xfrm>
            <a:off x="4748651" y="1750754"/>
            <a:ext cx="66300" cy="4972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4" name="Google Shape;1984;p38"/>
          <p:cNvSpPr/>
          <p:nvPr/>
        </p:nvSpPr>
        <p:spPr>
          <a:xfrm>
            <a:off x="6375551" y="4176451"/>
            <a:ext cx="66300" cy="497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7" name="Google Shape;1987;p38"/>
          <p:cNvSpPr/>
          <p:nvPr/>
        </p:nvSpPr>
        <p:spPr>
          <a:xfrm>
            <a:off x="7422026" y="1201463"/>
            <a:ext cx="66300" cy="4972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sp>
        <p:nvSpPr>
          <p:cNvPr id="1988" name="Google Shape;1988;p38"/>
          <p:cNvSpPr/>
          <p:nvPr/>
        </p:nvSpPr>
        <p:spPr>
          <a:xfrm>
            <a:off x="2181601" y="4036613"/>
            <a:ext cx="66300" cy="4972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/>
        </p:txBody>
      </p:sp>
      <p:pic>
        <p:nvPicPr>
          <p:cNvPr id="1026" name="Picture 2" descr="Vẽ tay hoạt hình cậu bé dấu chấm hỏi minh họa miễn phí | Công cụ đồ họa PSD  Tải xuống miễn phí - Pikbest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675" y="3933281"/>
            <a:ext cx="2060164" cy="119115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8" name="Google Shape;1965;p38"/>
          <p:cNvGrpSpPr/>
          <p:nvPr/>
        </p:nvGrpSpPr>
        <p:grpSpPr>
          <a:xfrm>
            <a:off x="87306" y="4820738"/>
            <a:ext cx="653817" cy="277910"/>
            <a:chOff x="261646" y="1859907"/>
            <a:chExt cx="824446" cy="637111"/>
          </a:xfrm>
        </p:grpSpPr>
        <p:grpSp>
          <p:nvGrpSpPr>
            <p:cNvPr id="89" name="Google Shape;1966;p38"/>
            <p:cNvGrpSpPr/>
            <p:nvPr/>
          </p:nvGrpSpPr>
          <p:grpSpPr>
            <a:xfrm>
              <a:off x="329357" y="1873112"/>
              <a:ext cx="756735" cy="623906"/>
              <a:chOff x="490246" y="1859907"/>
              <a:chExt cx="756735" cy="623906"/>
            </a:xfrm>
          </p:grpSpPr>
          <p:sp>
            <p:nvSpPr>
              <p:cNvPr id="98" name="Google Shape;1967;p38"/>
              <p:cNvSpPr/>
              <p:nvPr/>
            </p:nvSpPr>
            <p:spPr>
              <a:xfrm>
                <a:off x="775064" y="1864817"/>
                <a:ext cx="105363" cy="18636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5048" extrusionOk="0">
                    <a:moveTo>
                      <a:pt x="1250" y="1"/>
                    </a:moveTo>
                    <a:cubicBezTo>
                      <a:pt x="996" y="1"/>
                      <a:pt x="771" y="157"/>
                      <a:pt x="685" y="414"/>
                    </a:cubicBezTo>
                    <a:cubicBezTo>
                      <a:pt x="0" y="2696"/>
                      <a:pt x="1621" y="5047"/>
                      <a:pt x="1621" y="5047"/>
                    </a:cubicBezTo>
                    <a:lnTo>
                      <a:pt x="2214" y="4910"/>
                    </a:lnTo>
                    <a:cubicBezTo>
                      <a:pt x="1598" y="3450"/>
                      <a:pt x="2237" y="1852"/>
                      <a:pt x="2671" y="1007"/>
                    </a:cubicBezTo>
                    <a:cubicBezTo>
                      <a:pt x="2854" y="688"/>
                      <a:pt x="2671" y="277"/>
                      <a:pt x="2306" y="186"/>
                    </a:cubicBezTo>
                    <a:cubicBezTo>
                      <a:pt x="1918" y="94"/>
                      <a:pt x="1575" y="26"/>
                      <a:pt x="1301" y="3"/>
                    </a:cubicBezTo>
                    <a:cubicBezTo>
                      <a:pt x="1284" y="2"/>
                      <a:pt x="1267" y="1"/>
                      <a:pt x="125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9" name="Google Shape;1968;p38"/>
              <p:cNvSpPr/>
              <p:nvPr/>
            </p:nvSpPr>
            <p:spPr>
              <a:xfrm>
                <a:off x="775064" y="1880064"/>
                <a:ext cx="81772" cy="171113"/>
              </a:xfrm>
              <a:custGeom>
                <a:avLst/>
                <a:gdLst/>
                <a:ahLst/>
                <a:cxnLst/>
                <a:rect l="l" t="t" r="r" b="b"/>
                <a:pathLst>
                  <a:path w="2215" h="4635" extrusionOk="0">
                    <a:moveTo>
                      <a:pt x="685" y="1"/>
                    </a:moveTo>
                    <a:lnTo>
                      <a:pt x="685" y="1"/>
                    </a:lnTo>
                    <a:cubicBezTo>
                      <a:pt x="0" y="2283"/>
                      <a:pt x="1621" y="4634"/>
                      <a:pt x="1621" y="4634"/>
                    </a:cubicBezTo>
                    <a:lnTo>
                      <a:pt x="2214" y="4497"/>
                    </a:lnTo>
                    <a:cubicBezTo>
                      <a:pt x="2032" y="4041"/>
                      <a:pt x="1963" y="3584"/>
                      <a:pt x="1963" y="3151"/>
                    </a:cubicBezTo>
                    <a:cubicBezTo>
                      <a:pt x="1667" y="3402"/>
                      <a:pt x="1438" y="3402"/>
                      <a:pt x="1438" y="3402"/>
                    </a:cubicBezTo>
                    <a:cubicBezTo>
                      <a:pt x="685" y="2238"/>
                      <a:pt x="685" y="1"/>
                      <a:pt x="68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00" name="Google Shape;1969;p38"/>
              <p:cNvSpPr/>
              <p:nvPr/>
            </p:nvSpPr>
            <p:spPr>
              <a:xfrm>
                <a:off x="780122" y="1859907"/>
                <a:ext cx="105363" cy="1957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5301" extrusionOk="0">
                    <a:moveTo>
                      <a:pt x="1326" y="230"/>
                    </a:moveTo>
                    <a:cubicBezTo>
                      <a:pt x="1440" y="230"/>
                      <a:pt x="1568" y="264"/>
                      <a:pt x="1712" y="341"/>
                    </a:cubicBezTo>
                    <a:cubicBezTo>
                      <a:pt x="1895" y="433"/>
                      <a:pt x="2214" y="547"/>
                      <a:pt x="2306" y="730"/>
                    </a:cubicBezTo>
                    <a:cubicBezTo>
                      <a:pt x="2397" y="958"/>
                      <a:pt x="2351" y="1163"/>
                      <a:pt x="2237" y="1528"/>
                    </a:cubicBezTo>
                    <a:cubicBezTo>
                      <a:pt x="2192" y="1643"/>
                      <a:pt x="2123" y="1802"/>
                      <a:pt x="2055" y="1939"/>
                    </a:cubicBezTo>
                    <a:cubicBezTo>
                      <a:pt x="1918" y="2350"/>
                      <a:pt x="1804" y="2761"/>
                      <a:pt x="1758" y="3195"/>
                    </a:cubicBezTo>
                    <a:cubicBezTo>
                      <a:pt x="1689" y="3628"/>
                      <a:pt x="1667" y="4130"/>
                      <a:pt x="1826" y="4564"/>
                    </a:cubicBezTo>
                    <a:cubicBezTo>
                      <a:pt x="1978" y="5040"/>
                      <a:pt x="1945" y="4962"/>
                      <a:pt x="1533" y="5069"/>
                    </a:cubicBezTo>
                    <a:lnTo>
                      <a:pt x="1533" y="5069"/>
                    </a:lnTo>
                    <a:cubicBezTo>
                      <a:pt x="1257" y="4633"/>
                      <a:pt x="1042" y="4175"/>
                      <a:pt x="868" y="3697"/>
                    </a:cubicBezTo>
                    <a:cubicBezTo>
                      <a:pt x="685" y="3172"/>
                      <a:pt x="548" y="2624"/>
                      <a:pt x="525" y="2076"/>
                    </a:cubicBezTo>
                    <a:cubicBezTo>
                      <a:pt x="486" y="1507"/>
                      <a:pt x="632" y="230"/>
                      <a:pt x="1326" y="230"/>
                    </a:cubicBezTo>
                    <a:close/>
                    <a:moveTo>
                      <a:pt x="1341" y="1"/>
                    </a:moveTo>
                    <a:cubicBezTo>
                      <a:pt x="1107" y="1"/>
                      <a:pt x="894" y="45"/>
                      <a:pt x="754" y="136"/>
                    </a:cubicBezTo>
                    <a:cubicBezTo>
                      <a:pt x="0" y="638"/>
                      <a:pt x="251" y="2259"/>
                      <a:pt x="411" y="2989"/>
                    </a:cubicBezTo>
                    <a:cubicBezTo>
                      <a:pt x="591" y="3754"/>
                      <a:pt x="926" y="4541"/>
                      <a:pt x="1373" y="5220"/>
                    </a:cubicBezTo>
                    <a:lnTo>
                      <a:pt x="1373" y="5220"/>
                    </a:lnTo>
                    <a:cubicBezTo>
                      <a:pt x="1386" y="5263"/>
                      <a:pt x="1422" y="5301"/>
                      <a:pt x="1471" y="5301"/>
                    </a:cubicBezTo>
                    <a:cubicBezTo>
                      <a:pt x="1483" y="5301"/>
                      <a:pt x="1494" y="5299"/>
                      <a:pt x="1507" y="5295"/>
                    </a:cubicBezTo>
                    <a:cubicBezTo>
                      <a:pt x="1712" y="5249"/>
                      <a:pt x="1918" y="5203"/>
                      <a:pt x="2123" y="5158"/>
                    </a:cubicBezTo>
                    <a:cubicBezTo>
                      <a:pt x="2169" y="5135"/>
                      <a:pt x="2214" y="5066"/>
                      <a:pt x="2192" y="5021"/>
                    </a:cubicBezTo>
                    <a:cubicBezTo>
                      <a:pt x="1826" y="3948"/>
                      <a:pt x="1918" y="2898"/>
                      <a:pt x="2329" y="1871"/>
                    </a:cubicBezTo>
                    <a:cubicBezTo>
                      <a:pt x="2465" y="1506"/>
                      <a:pt x="2854" y="1026"/>
                      <a:pt x="2671" y="615"/>
                    </a:cubicBezTo>
                    <a:cubicBezTo>
                      <a:pt x="2497" y="221"/>
                      <a:pt x="1865" y="1"/>
                      <a:pt x="134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01" name="Google Shape;1970;p38"/>
              <p:cNvSpPr/>
              <p:nvPr/>
            </p:nvSpPr>
            <p:spPr>
              <a:xfrm>
                <a:off x="490246" y="1914655"/>
                <a:ext cx="734843" cy="564949"/>
              </a:xfrm>
              <a:custGeom>
                <a:avLst/>
                <a:gdLst/>
                <a:ahLst/>
                <a:cxnLst/>
                <a:rect l="l" t="t" r="r" b="b"/>
                <a:pathLst>
                  <a:path w="19905" h="15303" extrusionOk="0">
                    <a:moveTo>
                      <a:pt x="14294" y="1"/>
                    </a:moveTo>
                    <a:cubicBezTo>
                      <a:pt x="13976" y="1"/>
                      <a:pt x="13661" y="38"/>
                      <a:pt x="13353" y="114"/>
                    </a:cubicBezTo>
                    <a:cubicBezTo>
                      <a:pt x="10774" y="730"/>
                      <a:pt x="10888" y="2716"/>
                      <a:pt x="9404" y="3081"/>
                    </a:cubicBezTo>
                    <a:cubicBezTo>
                      <a:pt x="9275" y="3111"/>
                      <a:pt x="9151" y="3124"/>
                      <a:pt x="9031" y="3124"/>
                    </a:cubicBezTo>
                    <a:cubicBezTo>
                      <a:pt x="7977" y="3124"/>
                      <a:pt x="7195" y="2100"/>
                      <a:pt x="5584" y="2100"/>
                    </a:cubicBezTo>
                    <a:cubicBezTo>
                      <a:pt x="5265" y="2100"/>
                      <a:pt x="4913" y="2140"/>
                      <a:pt x="4520" y="2237"/>
                    </a:cubicBezTo>
                    <a:cubicBezTo>
                      <a:pt x="1941" y="2853"/>
                      <a:pt x="0" y="6140"/>
                      <a:pt x="1781" y="10431"/>
                    </a:cubicBezTo>
                    <a:cubicBezTo>
                      <a:pt x="3336" y="14191"/>
                      <a:pt x="6420" y="15303"/>
                      <a:pt x="8249" y="15303"/>
                    </a:cubicBezTo>
                    <a:cubicBezTo>
                      <a:pt x="8540" y="15303"/>
                      <a:pt x="8800" y="15274"/>
                      <a:pt x="9016" y="15224"/>
                    </a:cubicBezTo>
                    <a:cubicBezTo>
                      <a:pt x="11025" y="14745"/>
                      <a:pt x="10363" y="13444"/>
                      <a:pt x="11801" y="13101"/>
                    </a:cubicBezTo>
                    <a:cubicBezTo>
                      <a:pt x="11959" y="13064"/>
                      <a:pt x="12102" y="13047"/>
                      <a:pt x="12233" y="13047"/>
                    </a:cubicBezTo>
                    <a:cubicBezTo>
                      <a:pt x="13130" y="13047"/>
                      <a:pt x="13503" y="13809"/>
                      <a:pt x="14578" y="13809"/>
                    </a:cubicBezTo>
                    <a:cubicBezTo>
                      <a:pt x="14781" y="13809"/>
                      <a:pt x="15009" y="13782"/>
                      <a:pt x="15271" y="13718"/>
                    </a:cubicBezTo>
                    <a:cubicBezTo>
                      <a:pt x="16823" y="13353"/>
                      <a:pt x="19904" y="10887"/>
                      <a:pt x="19516" y="6163"/>
                    </a:cubicBezTo>
                    <a:cubicBezTo>
                      <a:pt x="19194" y="2096"/>
                      <a:pt x="16671" y="1"/>
                      <a:pt x="14294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02" name="Google Shape;1971;p38"/>
              <p:cNvSpPr/>
              <p:nvPr/>
            </p:nvSpPr>
            <p:spPr>
              <a:xfrm>
                <a:off x="528160" y="2158163"/>
                <a:ext cx="665733" cy="321441"/>
              </a:xfrm>
              <a:custGeom>
                <a:avLst/>
                <a:gdLst/>
                <a:ahLst/>
                <a:cxnLst/>
                <a:rect l="l" t="t" r="r" b="b"/>
                <a:pathLst>
                  <a:path w="18033" h="8707" extrusionOk="0">
                    <a:moveTo>
                      <a:pt x="115" y="0"/>
                    </a:moveTo>
                    <a:lnTo>
                      <a:pt x="115" y="0"/>
                    </a:lnTo>
                    <a:cubicBezTo>
                      <a:pt x="1" y="1141"/>
                      <a:pt x="183" y="2420"/>
                      <a:pt x="754" y="3835"/>
                    </a:cubicBezTo>
                    <a:cubicBezTo>
                      <a:pt x="2309" y="7595"/>
                      <a:pt x="5393" y="8707"/>
                      <a:pt x="7222" y="8707"/>
                    </a:cubicBezTo>
                    <a:cubicBezTo>
                      <a:pt x="7513" y="8707"/>
                      <a:pt x="7773" y="8678"/>
                      <a:pt x="7989" y="8628"/>
                    </a:cubicBezTo>
                    <a:cubicBezTo>
                      <a:pt x="9998" y="8149"/>
                      <a:pt x="9336" y="6848"/>
                      <a:pt x="10774" y="6505"/>
                    </a:cubicBezTo>
                    <a:cubicBezTo>
                      <a:pt x="10939" y="6464"/>
                      <a:pt x="11087" y="6445"/>
                      <a:pt x="11223" y="6445"/>
                    </a:cubicBezTo>
                    <a:cubicBezTo>
                      <a:pt x="12106" y="6445"/>
                      <a:pt x="12467" y="7212"/>
                      <a:pt x="13538" y="7212"/>
                    </a:cubicBezTo>
                    <a:cubicBezTo>
                      <a:pt x="13738" y="7212"/>
                      <a:pt x="13963" y="7185"/>
                      <a:pt x="14221" y="7122"/>
                    </a:cubicBezTo>
                    <a:cubicBezTo>
                      <a:pt x="15339" y="6871"/>
                      <a:pt x="17165" y="5570"/>
                      <a:pt x="18033" y="3196"/>
                    </a:cubicBezTo>
                    <a:lnTo>
                      <a:pt x="18033" y="3196"/>
                    </a:lnTo>
                    <a:cubicBezTo>
                      <a:pt x="16985" y="5054"/>
                      <a:pt x="15550" y="5687"/>
                      <a:pt x="14431" y="5687"/>
                    </a:cubicBezTo>
                    <a:cubicBezTo>
                      <a:pt x="14038" y="5687"/>
                      <a:pt x="13684" y="5609"/>
                      <a:pt x="13399" y="5478"/>
                    </a:cubicBezTo>
                    <a:cubicBezTo>
                      <a:pt x="12444" y="5032"/>
                      <a:pt x="11801" y="4668"/>
                      <a:pt x="9809" y="4668"/>
                    </a:cubicBezTo>
                    <a:cubicBezTo>
                      <a:pt x="8848" y="4668"/>
                      <a:pt x="7573" y="4753"/>
                      <a:pt x="5798" y="4953"/>
                    </a:cubicBezTo>
                    <a:cubicBezTo>
                      <a:pt x="5503" y="4986"/>
                      <a:pt x="5222" y="5002"/>
                      <a:pt x="4956" y="5002"/>
                    </a:cubicBezTo>
                    <a:cubicBezTo>
                      <a:pt x="1316" y="5002"/>
                      <a:pt x="349" y="2085"/>
                      <a:pt x="11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03" name="Google Shape;1972;p38"/>
              <p:cNvSpPr/>
              <p:nvPr/>
            </p:nvSpPr>
            <p:spPr>
              <a:xfrm>
                <a:off x="954557" y="1944891"/>
                <a:ext cx="235238" cy="207144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5611" extrusionOk="0">
                    <a:moveTo>
                      <a:pt x="1899" y="0"/>
                    </a:moveTo>
                    <a:cubicBezTo>
                      <a:pt x="1725" y="0"/>
                      <a:pt x="1548" y="16"/>
                      <a:pt x="1370" y="48"/>
                    </a:cubicBezTo>
                    <a:cubicBezTo>
                      <a:pt x="206" y="254"/>
                      <a:pt x="0" y="1669"/>
                      <a:pt x="1598" y="2194"/>
                    </a:cubicBezTo>
                    <a:cubicBezTo>
                      <a:pt x="3173" y="2719"/>
                      <a:pt x="4862" y="3997"/>
                      <a:pt x="5387" y="5161"/>
                    </a:cubicBezTo>
                    <a:cubicBezTo>
                      <a:pt x="5523" y="5476"/>
                      <a:pt x="5665" y="5610"/>
                      <a:pt x="5792" y="5610"/>
                    </a:cubicBezTo>
                    <a:cubicBezTo>
                      <a:pt x="6137" y="5610"/>
                      <a:pt x="6372" y="4629"/>
                      <a:pt x="6072" y="3563"/>
                    </a:cubicBezTo>
                    <a:cubicBezTo>
                      <a:pt x="5651" y="2092"/>
                      <a:pt x="3933" y="0"/>
                      <a:pt x="189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104" name="Google Shape;1973;p38"/>
              <p:cNvSpPr/>
              <p:nvPr/>
            </p:nvSpPr>
            <p:spPr>
              <a:xfrm>
                <a:off x="507080" y="1910262"/>
                <a:ext cx="739901" cy="573550"/>
              </a:xfrm>
              <a:custGeom>
                <a:avLst/>
                <a:gdLst/>
                <a:ahLst/>
                <a:cxnLst/>
                <a:rect l="l" t="t" r="r" b="b"/>
                <a:pathLst>
                  <a:path w="20042" h="15536" extrusionOk="0">
                    <a:moveTo>
                      <a:pt x="13829" y="226"/>
                    </a:moveTo>
                    <a:cubicBezTo>
                      <a:pt x="16521" y="226"/>
                      <a:pt x="18299" y="2748"/>
                      <a:pt x="18809" y="5163"/>
                    </a:cubicBezTo>
                    <a:cubicBezTo>
                      <a:pt x="19357" y="7902"/>
                      <a:pt x="18672" y="11006"/>
                      <a:pt x="16435" y="12832"/>
                    </a:cubicBezTo>
                    <a:cubicBezTo>
                      <a:pt x="15755" y="13380"/>
                      <a:pt x="15027" y="13758"/>
                      <a:pt x="14216" y="13758"/>
                    </a:cubicBezTo>
                    <a:cubicBezTo>
                      <a:pt x="13911" y="13758"/>
                      <a:pt x="13593" y="13704"/>
                      <a:pt x="13262" y="13586"/>
                    </a:cubicBezTo>
                    <a:cubicBezTo>
                      <a:pt x="12715" y="13403"/>
                      <a:pt x="12349" y="13038"/>
                      <a:pt x="11733" y="13038"/>
                    </a:cubicBezTo>
                    <a:cubicBezTo>
                      <a:pt x="11163" y="13061"/>
                      <a:pt x="10797" y="13289"/>
                      <a:pt x="10409" y="13654"/>
                    </a:cubicBezTo>
                    <a:cubicBezTo>
                      <a:pt x="10113" y="13928"/>
                      <a:pt x="9998" y="14362"/>
                      <a:pt x="9702" y="14658"/>
                    </a:cubicBezTo>
                    <a:cubicBezTo>
                      <a:pt x="9154" y="15161"/>
                      <a:pt x="8515" y="15275"/>
                      <a:pt x="7830" y="15320"/>
                    </a:cubicBezTo>
                    <a:cubicBezTo>
                      <a:pt x="7746" y="15325"/>
                      <a:pt x="7663" y="15327"/>
                      <a:pt x="7580" y="15327"/>
                    </a:cubicBezTo>
                    <a:cubicBezTo>
                      <a:pt x="5231" y="15327"/>
                      <a:pt x="3043" y="13494"/>
                      <a:pt x="1941" y="11554"/>
                    </a:cubicBezTo>
                    <a:cubicBezTo>
                      <a:pt x="366" y="8792"/>
                      <a:pt x="1" y="3839"/>
                      <a:pt x="3721" y="2561"/>
                    </a:cubicBezTo>
                    <a:cubicBezTo>
                      <a:pt x="4122" y="2423"/>
                      <a:pt x="4486" y="2367"/>
                      <a:pt x="4829" y="2367"/>
                    </a:cubicBezTo>
                    <a:cubicBezTo>
                      <a:pt x="5795" y="2367"/>
                      <a:pt x="6603" y="2812"/>
                      <a:pt x="7647" y="3132"/>
                    </a:cubicBezTo>
                    <a:cubicBezTo>
                      <a:pt x="8017" y="3255"/>
                      <a:pt x="8305" y="3337"/>
                      <a:pt x="8647" y="3337"/>
                    </a:cubicBezTo>
                    <a:cubicBezTo>
                      <a:pt x="8736" y="3337"/>
                      <a:pt x="8829" y="3332"/>
                      <a:pt x="8927" y="3320"/>
                    </a:cubicBezTo>
                    <a:lnTo>
                      <a:pt x="8927" y="3320"/>
                    </a:lnTo>
                    <a:cubicBezTo>
                      <a:pt x="8930" y="3320"/>
                      <a:pt x="8933" y="3320"/>
                      <a:pt x="8936" y="3320"/>
                    </a:cubicBezTo>
                    <a:cubicBezTo>
                      <a:pt x="8947" y="3320"/>
                      <a:pt x="8959" y="3318"/>
                      <a:pt x="8971" y="3314"/>
                    </a:cubicBezTo>
                    <a:lnTo>
                      <a:pt x="8971" y="3314"/>
                    </a:lnTo>
                    <a:cubicBezTo>
                      <a:pt x="8971" y="3314"/>
                      <a:pt x="8971" y="3314"/>
                      <a:pt x="8971" y="3314"/>
                    </a:cubicBezTo>
                    <a:cubicBezTo>
                      <a:pt x="8992" y="3311"/>
                      <a:pt x="9010" y="3305"/>
                      <a:pt x="9023" y="3295"/>
                    </a:cubicBezTo>
                    <a:lnTo>
                      <a:pt x="9023" y="3295"/>
                    </a:lnTo>
                    <a:cubicBezTo>
                      <a:pt x="10916" y="2590"/>
                      <a:pt x="11162" y="391"/>
                      <a:pt x="13582" y="233"/>
                    </a:cubicBezTo>
                    <a:cubicBezTo>
                      <a:pt x="13665" y="228"/>
                      <a:pt x="13747" y="226"/>
                      <a:pt x="13829" y="226"/>
                    </a:cubicBezTo>
                    <a:close/>
                    <a:moveTo>
                      <a:pt x="13821" y="1"/>
                    </a:moveTo>
                    <a:cubicBezTo>
                      <a:pt x="12982" y="1"/>
                      <a:pt x="12128" y="254"/>
                      <a:pt x="11436" y="735"/>
                    </a:cubicBezTo>
                    <a:cubicBezTo>
                      <a:pt x="10478" y="1397"/>
                      <a:pt x="10044" y="2698"/>
                      <a:pt x="8926" y="3086"/>
                    </a:cubicBezTo>
                    <a:cubicBezTo>
                      <a:pt x="8926" y="3086"/>
                      <a:pt x="8926" y="3086"/>
                      <a:pt x="8926" y="3086"/>
                    </a:cubicBezTo>
                    <a:lnTo>
                      <a:pt x="8926" y="3086"/>
                    </a:lnTo>
                    <a:cubicBezTo>
                      <a:pt x="8832" y="3099"/>
                      <a:pt x="8740" y="3106"/>
                      <a:pt x="8650" y="3106"/>
                    </a:cubicBezTo>
                    <a:cubicBezTo>
                      <a:pt x="7654" y="3106"/>
                      <a:pt x="6806" y="2361"/>
                      <a:pt x="5844" y="2173"/>
                    </a:cubicBezTo>
                    <a:cubicBezTo>
                      <a:pt x="5598" y="2126"/>
                      <a:pt x="5344" y="2103"/>
                      <a:pt x="5088" y="2103"/>
                    </a:cubicBezTo>
                    <a:cubicBezTo>
                      <a:pt x="4465" y="2103"/>
                      <a:pt x="3831" y="2241"/>
                      <a:pt x="3265" y="2515"/>
                    </a:cubicBezTo>
                    <a:cubicBezTo>
                      <a:pt x="1713" y="3223"/>
                      <a:pt x="800" y="4821"/>
                      <a:pt x="572" y="6487"/>
                    </a:cubicBezTo>
                    <a:cubicBezTo>
                      <a:pt x="47" y="10481"/>
                      <a:pt x="3105" y="15115"/>
                      <a:pt x="7259" y="15503"/>
                    </a:cubicBezTo>
                    <a:cubicBezTo>
                      <a:pt x="7443" y="15523"/>
                      <a:pt x="7630" y="15536"/>
                      <a:pt x="7819" y="15536"/>
                    </a:cubicBezTo>
                    <a:cubicBezTo>
                      <a:pt x="8264" y="15536"/>
                      <a:pt x="8714" y="15467"/>
                      <a:pt x="9131" y="15275"/>
                    </a:cubicBezTo>
                    <a:cubicBezTo>
                      <a:pt x="9953" y="14910"/>
                      <a:pt x="10204" y="14156"/>
                      <a:pt x="10911" y="13677"/>
                    </a:cubicBezTo>
                    <a:cubicBezTo>
                      <a:pt x="11244" y="13446"/>
                      <a:pt x="11534" y="13361"/>
                      <a:pt x="11804" y="13361"/>
                    </a:cubicBezTo>
                    <a:cubicBezTo>
                      <a:pt x="12496" y="13361"/>
                      <a:pt x="13058" y="13921"/>
                      <a:pt x="13879" y="14019"/>
                    </a:cubicBezTo>
                    <a:cubicBezTo>
                      <a:pt x="13979" y="14033"/>
                      <a:pt x="14079" y="14040"/>
                      <a:pt x="14180" y="14040"/>
                    </a:cubicBezTo>
                    <a:cubicBezTo>
                      <a:pt x="14745" y="14040"/>
                      <a:pt x="15312" y="13834"/>
                      <a:pt x="15796" y="13563"/>
                    </a:cubicBezTo>
                    <a:cubicBezTo>
                      <a:pt x="19311" y="11577"/>
                      <a:pt x="20042" y="6533"/>
                      <a:pt x="18352" y="3132"/>
                    </a:cubicBezTo>
                    <a:cubicBezTo>
                      <a:pt x="17576" y="1557"/>
                      <a:pt x="16093" y="233"/>
                      <a:pt x="14290" y="27"/>
                    </a:cubicBezTo>
                    <a:cubicBezTo>
                      <a:pt x="14135" y="9"/>
                      <a:pt x="13978" y="1"/>
                      <a:pt x="1382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90" name="Google Shape;1974;p38"/>
            <p:cNvGrpSpPr/>
            <p:nvPr/>
          </p:nvGrpSpPr>
          <p:grpSpPr>
            <a:xfrm>
              <a:off x="261646" y="1859907"/>
              <a:ext cx="756735" cy="623906"/>
              <a:chOff x="490246" y="1859907"/>
              <a:chExt cx="756735" cy="623906"/>
            </a:xfrm>
          </p:grpSpPr>
          <p:sp>
            <p:nvSpPr>
              <p:cNvPr id="91" name="Google Shape;1975;p38"/>
              <p:cNvSpPr/>
              <p:nvPr/>
            </p:nvSpPr>
            <p:spPr>
              <a:xfrm>
                <a:off x="775064" y="1864817"/>
                <a:ext cx="105363" cy="18636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5048" extrusionOk="0">
                    <a:moveTo>
                      <a:pt x="1250" y="1"/>
                    </a:moveTo>
                    <a:cubicBezTo>
                      <a:pt x="996" y="1"/>
                      <a:pt x="771" y="157"/>
                      <a:pt x="685" y="414"/>
                    </a:cubicBezTo>
                    <a:cubicBezTo>
                      <a:pt x="0" y="2696"/>
                      <a:pt x="1621" y="5047"/>
                      <a:pt x="1621" y="5047"/>
                    </a:cubicBezTo>
                    <a:lnTo>
                      <a:pt x="2214" y="4910"/>
                    </a:lnTo>
                    <a:cubicBezTo>
                      <a:pt x="1598" y="3450"/>
                      <a:pt x="2237" y="1852"/>
                      <a:pt x="2671" y="1007"/>
                    </a:cubicBezTo>
                    <a:cubicBezTo>
                      <a:pt x="2854" y="688"/>
                      <a:pt x="2671" y="277"/>
                      <a:pt x="2306" y="186"/>
                    </a:cubicBezTo>
                    <a:cubicBezTo>
                      <a:pt x="1918" y="94"/>
                      <a:pt x="1575" y="26"/>
                      <a:pt x="1301" y="3"/>
                    </a:cubicBezTo>
                    <a:cubicBezTo>
                      <a:pt x="1284" y="2"/>
                      <a:pt x="1267" y="1"/>
                      <a:pt x="1250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2" name="Google Shape;1976;p38"/>
              <p:cNvSpPr/>
              <p:nvPr/>
            </p:nvSpPr>
            <p:spPr>
              <a:xfrm>
                <a:off x="775064" y="1880064"/>
                <a:ext cx="81772" cy="171113"/>
              </a:xfrm>
              <a:custGeom>
                <a:avLst/>
                <a:gdLst/>
                <a:ahLst/>
                <a:cxnLst/>
                <a:rect l="l" t="t" r="r" b="b"/>
                <a:pathLst>
                  <a:path w="2215" h="4635" extrusionOk="0">
                    <a:moveTo>
                      <a:pt x="685" y="1"/>
                    </a:moveTo>
                    <a:lnTo>
                      <a:pt x="685" y="1"/>
                    </a:lnTo>
                    <a:cubicBezTo>
                      <a:pt x="0" y="2283"/>
                      <a:pt x="1621" y="4634"/>
                      <a:pt x="1621" y="4634"/>
                    </a:cubicBezTo>
                    <a:lnTo>
                      <a:pt x="2214" y="4497"/>
                    </a:lnTo>
                    <a:cubicBezTo>
                      <a:pt x="2032" y="4041"/>
                      <a:pt x="1963" y="3584"/>
                      <a:pt x="1963" y="3151"/>
                    </a:cubicBezTo>
                    <a:cubicBezTo>
                      <a:pt x="1667" y="3402"/>
                      <a:pt x="1438" y="3402"/>
                      <a:pt x="1438" y="3402"/>
                    </a:cubicBezTo>
                    <a:cubicBezTo>
                      <a:pt x="685" y="2238"/>
                      <a:pt x="685" y="1"/>
                      <a:pt x="685" y="1"/>
                    </a:cubicBezTo>
                    <a:close/>
                  </a:path>
                </a:pathLst>
              </a:custGeom>
              <a:solidFill>
                <a:srgbClr val="77489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3" name="Google Shape;1977;p38"/>
              <p:cNvSpPr/>
              <p:nvPr/>
            </p:nvSpPr>
            <p:spPr>
              <a:xfrm>
                <a:off x="780122" y="1859907"/>
                <a:ext cx="105363" cy="195700"/>
              </a:xfrm>
              <a:custGeom>
                <a:avLst/>
                <a:gdLst/>
                <a:ahLst/>
                <a:cxnLst/>
                <a:rect l="l" t="t" r="r" b="b"/>
                <a:pathLst>
                  <a:path w="2854" h="5301" extrusionOk="0">
                    <a:moveTo>
                      <a:pt x="1326" y="230"/>
                    </a:moveTo>
                    <a:cubicBezTo>
                      <a:pt x="1440" y="230"/>
                      <a:pt x="1568" y="264"/>
                      <a:pt x="1712" y="341"/>
                    </a:cubicBezTo>
                    <a:cubicBezTo>
                      <a:pt x="1895" y="433"/>
                      <a:pt x="2214" y="547"/>
                      <a:pt x="2306" y="730"/>
                    </a:cubicBezTo>
                    <a:cubicBezTo>
                      <a:pt x="2397" y="958"/>
                      <a:pt x="2351" y="1163"/>
                      <a:pt x="2237" y="1528"/>
                    </a:cubicBezTo>
                    <a:cubicBezTo>
                      <a:pt x="2192" y="1643"/>
                      <a:pt x="2123" y="1802"/>
                      <a:pt x="2055" y="1939"/>
                    </a:cubicBezTo>
                    <a:cubicBezTo>
                      <a:pt x="1918" y="2350"/>
                      <a:pt x="1804" y="2761"/>
                      <a:pt x="1758" y="3195"/>
                    </a:cubicBezTo>
                    <a:cubicBezTo>
                      <a:pt x="1689" y="3628"/>
                      <a:pt x="1667" y="4130"/>
                      <a:pt x="1826" y="4564"/>
                    </a:cubicBezTo>
                    <a:cubicBezTo>
                      <a:pt x="1978" y="5040"/>
                      <a:pt x="1945" y="4962"/>
                      <a:pt x="1533" y="5069"/>
                    </a:cubicBezTo>
                    <a:lnTo>
                      <a:pt x="1533" y="5069"/>
                    </a:lnTo>
                    <a:cubicBezTo>
                      <a:pt x="1257" y="4633"/>
                      <a:pt x="1042" y="4175"/>
                      <a:pt x="868" y="3697"/>
                    </a:cubicBezTo>
                    <a:cubicBezTo>
                      <a:pt x="685" y="3172"/>
                      <a:pt x="548" y="2624"/>
                      <a:pt x="525" y="2076"/>
                    </a:cubicBezTo>
                    <a:cubicBezTo>
                      <a:pt x="486" y="1507"/>
                      <a:pt x="632" y="230"/>
                      <a:pt x="1326" y="230"/>
                    </a:cubicBezTo>
                    <a:close/>
                    <a:moveTo>
                      <a:pt x="1341" y="1"/>
                    </a:moveTo>
                    <a:cubicBezTo>
                      <a:pt x="1107" y="1"/>
                      <a:pt x="894" y="45"/>
                      <a:pt x="754" y="136"/>
                    </a:cubicBezTo>
                    <a:cubicBezTo>
                      <a:pt x="0" y="638"/>
                      <a:pt x="251" y="2259"/>
                      <a:pt x="411" y="2989"/>
                    </a:cubicBezTo>
                    <a:cubicBezTo>
                      <a:pt x="591" y="3754"/>
                      <a:pt x="926" y="4541"/>
                      <a:pt x="1373" y="5220"/>
                    </a:cubicBezTo>
                    <a:lnTo>
                      <a:pt x="1373" y="5220"/>
                    </a:lnTo>
                    <a:cubicBezTo>
                      <a:pt x="1386" y="5263"/>
                      <a:pt x="1422" y="5301"/>
                      <a:pt x="1471" y="5301"/>
                    </a:cubicBezTo>
                    <a:cubicBezTo>
                      <a:pt x="1483" y="5301"/>
                      <a:pt x="1494" y="5299"/>
                      <a:pt x="1507" y="5295"/>
                    </a:cubicBezTo>
                    <a:cubicBezTo>
                      <a:pt x="1712" y="5249"/>
                      <a:pt x="1918" y="5203"/>
                      <a:pt x="2123" y="5158"/>
                    </a:cubicBezTo>
                    <a:cubicBezTo>
                      <a:pt x="2169" y="5135"/>
                      <a:pt x="2214" y="5066"/>
                      <a:pt x="2192" y="5021"/>
                    </a:cubicBezTo>
                    <a:cubicBezTo>
                      <a:pt x="1826" y="3948"/>
                      <a:pt x="1918" y="2898"/>
                      <a:pt x="2329" y="1871"/>
                    </a:cubicBezTo>
                    <a:cubicBezTo>
                      <a:pt x="2465" y="1506"/>
                      <a:pt x="2854" y="1026"/>
                      <a:pt x="2671" y="615"/>
                    </a:cubicBezTo>
                    <a:cubicBezTo>
                      <a:pt x="2497" y="221"/>
                      <a:pt x="1865" y="1"/>
                      <a:pt x="134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4" name="Google Shape;1978;p38"/>
              <p:cNvSpPr/>
              <p:nvPr/>
            </p:nvSpPr>
            <p:spPr>
              <a:xfrm>
                <a:off x="490246" y="1914655"/>
                <a:ext cx="734843" cy="564949"/>
              </a:xfrm>
              <a:custGeom>
                <a:avLst/>
                <a:gdLst/>
                <a:ahLst/>
                <a:cxnLst/>
                <a:rect l="l" t="t" r="r" b="b"/>
                <a:pathLst>
                  <a:path w="19905" h="15303" extrusionOk="0">
                    <a:moveTo>
                      <a:pt x="14294" y="1"/>
                    </a:moveTo>
                    <a:cubicBezTo>
                      <a:pt x="13976" y="1"/>
                      <a:pt x="13661" y="38"/>
                      <a:pt x="13353" y="114"/>
                    </a:cubicBezTo>
                    <a:cubicBezTo>
                      <a:pt x="10774" y="730"/>
                      <a:pt x="10888" y="2716"/>
                      <a:pt x="9404" y="3081"/>
                    </a:cubicBezTo>
                    <a:cubicBezTo>
                      <a:pt x="9275" y="3111"/>
                      <a:pt x="9151" y="3124"/>
                      <a:pt x="9031" y="3124"/>
                    </a:cubicBezTo>
                    <a:cubicBezTo>
                      <a:pt x="7977" y="3124"/>
                      <a:pt x="7195" y="2100"/>
                      <a:pt x="5584" y="2100"/>
                    </a:cubicBezTo>
                    <a:cubicBezTo>
                      <a:pt x="5265" y="2100"/>
                      <a:pt x="4913" y="2140"/>
                      <a:pt x="4520" y="2237"/>
                    </a:cubicBezTo>
                    <a:cubicBezTo>
                      <a:pt x="1941" y="2853"/>
                      <a:pt x="0" y="6140"/>
                      <a:pt x="1781" y="10431"/>
                    </a:cubicBezTo>
                    <a:cubicBezTo>
                      <a:pt x="3336" y="14191"/>
                      <a:pt x="6420" y="15303"/>
                      <a:pt x="8249" y="15303"/>
                    </a:cubicBezTo>
                    <a:cubicBezTo>
                      <a:pt x="8540" y="15303"/>
                      <a:pt x="8800" y="15274"/>
                      <a:pt x="9016" y="15224"/>
                    </a:cubicBezTo>
                    <a:cubicBezTo>
                      <a:pt x="11025" y="14745"/>
                      <a:pt x="10363" y="13444"/>
                      <a:pt x="11801" y="13101"/>
                    </a:cubicBezTo>
                    <a:cubicBezTo>
                      <a:pt x="11959" y="13064"/>
                      <a:pt x="12102" y="13047"/>
                      <a:pt x="12233" y="13047"/>
                    </a:cubicBezTo>
                    <a:cubicBezTo>
                      <a:pt x="13130" y="13047"/>
                      <a:pt x="13503" y="13809"/>
                      <a:pt x="14578" y="13809"/>
                    </a:cubicBezTo>
                    <a:cubicBezTo>
                      <a:pt x="14781" y="13809"/>
                      <a:pt x="15009" y="13782"/>
                      <a:pt x="15271" y="13718"/>
                    </a:cubicBezTo>
                    <a:cubicBezTo>
                      <a:pt x="16823" y="13353"/>
                      <a:pt x="19904" y="10887"/>
                      <a:pt x="19516" y="6163"/>
                    </a:cubicBezTo>
                    <a:cubicBezTo>
                      <a:pt x="19194" y="2096"/>
                      <a:pt x="16671" y="1"/>
                      <a:pt x="1429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5" name="Google Shape;1979;p38"/>
              <p:cNvSpPr/>
              <p:nvPr/>
            </p:nvSpPr>
            <p:spPr>
              <a:xfrm>
                <a:off x="528160" y="2158163"/>
                <a:ext cx="665733" cy="321441"/>
              </a:xfrm>
              <a:custGeom>
                <a:avLst/>
                <a:gdLst/>
                <a:ahLst/>
                <a:cxnLst/>
                <a:rect l="l" t="t" r="r" b="b"/>
                <a:pathLst>
                  <a:path w="18033" h="8707" extrusionOk="0">
                    <a:moveTo>
                      <a:pt x="115" y="0"/>
                    </a:moveTo>
                    <a:lnTo>
                      <a:pt x="115" y="0"/>
                    </a:lnTo>
                    <a:cubicBezTo>
                      <a:pt x="1" y="1141"/>
                      <a:pt x="183" y="2420"/>
                      <a:pt x="754" y="3835"/>
                    </a:cubicBezTo>
                    <a:cubicBezTo>
                      <a:pt x="2309" y="7595"/>
                      <a:pt x="5393" y="8707"/>
                      <a:pt x="7222" y="8707"/>
                    </a:cubicBezTo>
                    <a:cubicBezTo>
                      <a:pt x="7513" y="8707"/>
                      <a:pt x="7773" y="8678"/>
                      <a:pt x="7989" y="8628"/>
                    </a:cubicBezTo>
                    <a:cubicBezTo>
                      <a:pt x="9998" y="8149"/>
                      <a:pt x="9336" y="6848"/>
                      <a:pt x="10774" y="6505"/>
                    </a:cubicBezTo>
                    <a:cubicBezTo>
                      <a:pt x="10939" y="6464"/>
                      <a:pt x="11087" y="6445"/>
                      <a:pt x="11223" y="6445"/>
                    </a:cubicBezTo>
                    <a:cubicBezTo>
                      <a:pt x="12106" y="6445"/>
                      <a:pt x="12467" y="7212"/>
                      <a:pt x="13538" y="7212"/>
                    </a:cubicBezTo>
                    <a:cubicBezTo>
                      <a:pt x="13738" y="7212"/>
                      <a:pt x="13963" y="7185"/>
                      <a:pt x="14221" y="7122"/>
                    </a:cubicBezTo>
                    <a:cubicBezTo>
                      <a:pt x="15339" y="6871"/>
                      <a:pt x="17165" y="5570"/>
                      <a:pt x="18033" y="3196"/>
                    </a:cubicBezTo>
                    <a:lnTo>
                      <a:pt x="18033" y="3196"/>
                    </a:lnTo>
                    <a:cubicBezTo>
                      <a:pt x="16985" y="5054"/>
                      <a:pt x="15550" y="5687"/>
                      <a:pt x="14431" y="5687"/>
                    </a:cubicBezTo>
                    <a:cubicBezTo>
                      <a:pt x="14038" y="5687"/>
                      <a:pt x="13684" y="5609"/>
                      <a:pt x="13399" y="5478"/>
                    </a:cubicBezTo>
                    <a:cubicBezTo>
                      <a:pt x="12444" y="5032"/>
                      <a:pt x="11801" y="4668"/>
                      <a:pt x="9809" y="4668"/>
                    </a:cubicBezTo>
                    <a:cubicBezTo>
                      <a:pt x="8848" y="4668"/>
                      <a:pt x="7573" y="4753"/>
                      <a:pt x="5798" y="4953"/>
                    </a:cubicBezTo>
                    <a:cubicBezTo>
                      <a:pt x="5503" y="4986"/>
                      <a:pt x="5222" y="5002"/>
                      <a:pt x="4956" y="5002"/>
                    </a:cubicBezTo>
                    <a:cubicBezTo>
                      <a:pt x="1316" y="5002"/>
                      <a:pt x="349" y="2085"/>
                      <a:pt x="11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6" name="Google Shape;1980;p38"/>
              <p:cNvSpPr/>
              <p:nvPr/>
            </p:nvSpPr>
            <p:spPr>
              <a:xfrm>
                <a:off x="954557" y="1944891"/>
                <a:ext cx="235238" cy="207144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5611" extrusionOk="0">
                    <a:moveTo>
                      <a:pt x="1899" y="0"/>
                    </a:moveTo>
                    <a:cubicBezTo>
                      <a:pt x="1725" y="0"/>
                      <a:pt x="1548" y="16"/>
                      <a:pt x="1370" y="48"/>
                    </a:cubicBezTo>
                    <a:cubicBezTo>
                      <a:pt x="206" y="254"/>
                      <a:pt x="0" y="1669"/>
                      <a:pt x="1598" y="2194"/>
                    </a:cubicBezTo>
                    <a:cubicBezTo>
                      <a:pt x="3173" y="2719"/>
                      <a:pt x="4862" y="3997"/>
                      <a:pt x="5387" y="5161"/>
                    </a:cubicBezTo>
                    <a:cubicBezTo>
                      <a:pt x="5523" y="5476"/>
                      <a:pt x="5665" y="5610"/>
                      <a:pt x="5792" y="5610"/>
                    </a:cubicBezTo>
                    <a:cubicBezTo>
                      <a:pt x="6137" y="5610"/>
                      <a:pt x="6372" y="4629"/>
                      <a:pt x="6072" y="3563"/>
                    </a:cubicBezTo>
                    <a:cubicBezTo>
                      <a:pt x="5651" y="2092"/>
                      <a:pt x="3933" y="0"/>
                      <a:pt x="1899" y="0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97" name="Google Shape;1981;p38"/>
              <p:cNvSpPr/>
              <p:nvPr/>
            </p:nvSpPr>
            <p:spPr>
              <a:xfrm>
                <a:off x="507080" y="1910262"/>
                <a:ext cx="739901" cy="573550"/>
              </a:xfrm>
              <a:custGeom>
                <a:avLst/>
                <a:gdLst/>
                <a:ahLst/>
                <a:cxnLst/>
                <a:rect l="l" t="t" r="r" b="b"/>
                <a:pathLst>
                  <a:path w="20042" h="15536" extrusionOk="0">
                    <a:moveTo>
                      <a:pt x="13829" y="226"/>
                    </a:moveTo>
                    <a:cubicBezTo>
                      <a:pt x="16521" y="226"/>
                      <a:pt x="18299" y="2748"/>
                      <a:pt x="18809" y="5163"/>
                    </a:cubicBezTo>
                    <a:cubicBezTo>
                      <a:pt x="19357" y="7902"/>
                      <a:pt x="18672" y="11006"/>
                      <a:pt x="16435" y="12832"/>
                    </a:cubicBezTo>
                    <a:cubicBezTo>
                      <a:pt x="15755" y="13380"/>
                      <a:pt x="15027" y="13758"/>
                      <a:pt x="14216" y="13758"/>
                    </a:cubicBezTo>
                    <a:cubicBezTo>
                      <a:pt x="13911" y="13758"/>
                      <a:pt x="13593" y="13704"/>
                      <a:pt x="13262" y="13586"/>
                    </a:cubicBezTo>
                    <a:cubicBezTo>
                      <a:pt x="12715" y="13403"/>
                      <a:pt x="12349" y="13038"/>
                      <a:pt x="11733" y="13038"/>
                    </a:cubicBezTo>
                    <a:cubicBezTo>
                      <a:pt x="11163" y="13061"/>
                      <a:pt x="10797" y="13289"/>
                      <a:pt x="10409" y="13654"/>
                    </a:cubicBezTo>
                    <a:cubicBezTo>
                      <a:pt x="10113" y="13928"/>
                      <a:pt x="9998" y="14362"/>
                      <a:pt x="9702" y="14658"/>
                    </a:cubicBezTo>
                    <a:cubicBezTo>
                      <a:pt x="9154" y="15161"/>
                      <a:pt x="8515" y="15275"/>
                      <a:pt x="7830" y="15320"/>
                    </a:cubicBezTo>
                    <a:cubicBezTo>
                      <a:pt x="7746" y="15325"/>
                      <a:pt x="7663" y="15327"/>
                      <a:pt x="7580" y="15327"/>
                    </a:cubicBezTo>
                    <a:cubicBezTo>
                      <a:pt x="5231" y="15327"/>
                      <a:pt x="3043" y="13494"/>
                      <a:pt x="1941" y="11554"/>
                    </a:cubicBezTo>
                    <a:cubicBezTo>
                      <a:pt x="366" y="8792"/>
                      <a:pt x="1" y="3839"/>
                      <a:pt x="3721" y="2561"/>
                    </a:cubicBezTo>
                    <a:cubicBezTo>
                      <a:pt x="4122" y="2423"/>
                      <a:pt x="4486" y="2367"/>
                      <a:pt x="4829" y="2367"/>
                    </a:cubicBezTo>
                    <a:cubicBezTo>
                      <a:pt x="5795" y="2367"/>
                      <a:pt x="6603" y="2812"/>
                      <a:pt x="7647" y="3132"/>
                    </a:cubicBezTo>
                    <a:cubicBezTo>
                      <a:pt x="8017" y="3255"/>
                      <a:pt x="8305" y="3337"/>
                      <a:pt x="8647" y="3337"/>
                    </a:cubicBezTo>
                    <a:cubicBezTo>
                      <a:pt x="8736" y="3337"/>
                      <a:pt x="8829" y="3332"/>
                      <a:pt x="8927" y="3320"/>
                    </a:cubicBezTo>
                    <a:lnTo>
                      <a:pt x="8927" y="3320"/>
                    </a:lnTo>
                    <a:cubicBezTo>
                      <a:pt x="8930" y="3320"/>
                      <a:pt x="8933" y="3320"/>
                      <a:pt x="8936" y="3320"/>
                    </a:cubicBezTo>
                    <a:cubicBezTo>
                      <a:pt x="8947" y="3320"/>
                      <a:pt x="8959" y="3318"/>
                      <a:pt x="8971" y="3314"/>
                    </a:cubicBezTo>
                    <a:lnTo>
                      <a:pt x="8971" y="3314"/>
                    </a:lnTo>
                    <a:cubicBezTo>
                      <a:pt x="8971" y="3314"/>
                      <a:pt x="8971" y="3314"/>
                      <a:pt x="8971" y="3314"/>
                    </a:cubicBezTo>
                    <a:cubicBezTo>
                      <a:pt x="8992" y="3311"/>
                      <a:pt x="9010" y="3305"/>
                      <a:pt x="9023" y="3295"/>
                    </a:cubicBezTo>
                    <a:lnTo>
                      <a:pt x="9023" y="3295"/>
                    </a:lnTo>
                    <a:cubicBezTo>
                      <a:pt x="10916" y="2590"/>
                      <a:pt x="11162" y="391"/>
                      <a:pt x="13582" y="233"/>
                    </a:cubicBezTo>
                    <a:cubicBezTo>
                      <a:pt x="13665" y="228"/>
                      <a:pt x="13747" y="226"/>
                      <a:pt x="13829" y="226"/>
                    </a:cubicBezTo>
                    <a:close/>
                    <a:moveTo>
                      <a:pt x="13821" y="1"/>
                    </a:moveTo>
                    <a:cubicBezTo>
                      <a:pt x="12982" y="1"/>
                      <a:pt x="12128" y="254"/>
                      <a:pt x="11436" y="735"/>
                    </a:cubicBezTo>
                    <a:cubicBezTo>
                      <a:pt x="10478" y="1397"/>
                      <a:pt x="10044" y="2698"/>
                      <a:pt x="8926" y="3086"/>
                    </a:cubicBezTo>
                    <a:cubicBezTo>
                      <a:pt x="8926" y="3086"/>
                      <a:pt x="8926" y="3086"/>
                      <a:pt x="8926" y="3086"/>
                    </a:cubicBezTo>
                    <a:lnTo>
                      <a:pt x="8926" y="3086"/>
                    </a:lnTo>
                    <a:cubicBezTo>
                      <a:pt x="8832" y="3099"/>
                      <a:pt x="8740" y="3106"/>
                      <a:pt x="8650" y="3106"/>
                    </a:cubicBezTo>
                    <a:cubicBezTo>
                      <a:pt x="7654" y="3106"/>
                      <a:pt x="6806" y="2361"/>
                      <a:pt x="5844" y="2173"/>
                    </a:cubicBezTo>
                    <a:cubicBezTo>
                      <a:pt x="5598" y="2126"/>
                      <a:pt x="5344" y="2103"/>
                      <a:pt x="5088" y="2103"/>
                    </a:cubicBezTo>
                    <a:cubicBezTo>
                      <a:pt x="4465" y="2103"/>
                      <a:pt x="3831" y="2241"/>
                      <a:pt x="3265" y="2515"/>
                    </a:cubicBezTo>
                    <a:cubicBezTo>
                      <a:pt x="1713" y="3223"/>
                      <a:pt x="800" y="4821"/>
                      <a:pt x="572" y="6487"/>
                    </a:cubicBezTo>
                    <a:cubicBezTo>
                      <a:pt x="47" y="10481"/>
                      <a:pt x="3105" y="15115"/>
                      <a:pt x="7259" y="15503"/>
                    </a:cubicBezTo>
                    <a:cubicBezTo>
                      <a:pt x="7443" y="15523"/>
                      <a:pt x="7630" y="15536"/>
                      <a:pt x="7819" y="15536"/>
                    </a:cubicBezTo>
                    <a:cubicBezTo>
                      <a:pt x="8264" y="15536"/>
                      <a:pt x="8714" y="15467"/>
                      <a:pt x="9131" y="15275"/>
                    </a:cubicBezTo>
                    <a:cubicBezTo>
                      <a:pt x="9953" y="14910"/>
                      <a:pt x="10204" y="14156"/>
                      <a:pt x="10911" y="13677"/>
                    </a:cubicBezTo>
                    <a:cubicBezTo>
                      <a:pt x="11244" y="13446"/>
                      <a:pt x="11534" y="13361"/>
                      <a:pt x="11804" y="13361"/>
                    </a:cubicBezTo>
                    <a:cubicBezTo>
                      <a:pt x="12496" y="13361"/>
                      <a:pt x="13058" y="13921"/>
                      <a:pt x="13879" y="14019"/>
                    </a:cubicBezTo>
                    <a:cubicBezTo>
                      <a:pt x="13979" y="14033"/>
                      <a:pt x="14079" y="14040"/>
                      <a:pt x="14180" y="14040"/>
                    </a:cubicBezTo>
                    <a:cubicBezTo>
                      <a:pt x="14745" y="14040"/>
                      <a:pt x="15312" y="13834"/>
                      <a:pt x="15796" y="13563"/>
                    </a:cubicBezTo>
                    <a:cubicBezTo>
                      <a:pt x="19311" y="11577"/>
                      <a:pt x="20042" y="6533"/>
                      <a:pt x="18352" y="3132"/>
                    </a:cubicBezTo>
                    <a:cubicBezTo>
                      <a:pt x="17576" y="1557"/>
                      <a:pt x="16093" y="233"/>
                      <a:pt x="14290" y="27"/>
                    </a:cubicBezTo>
                    <a:cubicBezTo>
                      <a:pt x="14135" y="9"/>
                      <a:pt x="13978" y="1"/>
                      <a:pt x="1382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  <p:sp>
        <p:nvSpPr>
          <p:cNvPr id="68" name="Text Box 2"/>
          <p:cNvSpPr txBox="1">
            <a:spLocks noChangeArrowheads="1"/>
          </p:cNvSpPr>
          <p:nvPr/>
        </p:nvSpPr>
        <p:spPr bwMode="auto">
          <a:xfrm>
            <a:off x="454443" y="1489912"/>
            <a:ext cx="859079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i="1" smtClean="0">
                <a:solidFill>
                  <a:srgbClr val="3333FF"/>
                </a:solidFill>
                <a:latin typeface="+mn-lt"/>
              </a:rPr>
              <a:t>    </a:t>
            </a:r>
            <a:r>
              <a:rPr lang="en-US" altLang="en-US" sz="2400" i="1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Khi </a:t>
            </a:r>
            <a:r>
              <a:rPr lang="en-US" altLang="en-US" sz="2400" i="1">
                <a:solidFill>
                  <a:schemeClr val="tx1">
                    <a:lumMod val="50000"/>
                  </a:schemeClr>
                </a:solidFill>
                <a:latin typeface="+mn-lt"/>
              </a:rPr>
              <a:t>biểu diễn hai số thực trên trục số (vẽ theo phương nằm ngang) </a:t>
            </a:r>
            <a:r>
              <a:rPr lang="en-US" altLang="en-US" sz="2400" i="1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thì điểm biểu diễn số nhỏ hơn nằm bên nào điểm biểu diễn số lớn hơn?</a:t>
            </a:r>
            <a:endParaRPr lang="en-US" altLang="en-US" sz="2400" i="1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9" name="AutoShape 14"/>
          <p:cNvSpPr>
            <a:spLocks noChangeArrowheads="1"/>
          </p:cNvSpPr>
          <p:nvPr/>
        </p:nvSpPr>
        <p:spPr bwMode="auto">
          <a:xfrm>
            <a:off x="208868" y="2445032"/>
            <a:ext cx="8754567" cy="1532334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CC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</a:rPr>
              <a:t>    Khi biểu diễn số thực trên trục số (vẽ theo phương nằm ngang) thì</a:t>
            </a:r>
            <a:r>
              <a:rPr lang="en-US" altLang="en-US" sz="2800" i="1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</a:rPr>
              <a:t> điểm biểu diễn số nhỏ hơn ở bên trái điểm biểu diễn số lớn </a:t>
            </a:r>
            <a:r>
              <a:rPr lang="en-US" altLang="en-US" sz="2800" i="1" smtClean="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</a:rPr>
              <a:t>hơn</a:t>
            </a:r>
            <a:r>
              <a:rPr lang="en-US" altLang="en-US" sz="2800">
                <a:solidFill>
                  <a:schemeClr val="tx1">
                    <a:lumMod val="50000"/>
                  </a:schemeClr>
                </a:solidFill>
                <a:latin typeface="Times New Roman" panose="02020603050405020304" pitchFamily="18" charset="0"/>
              </a:rPr>
              <a:t>.</a:t>
            </a:r>
            <a:endParaRPr lang="en-US" altLang="en-US" sz="2800">
              <a:solidFill>
                <a:schemeClr val="tx1">
                  <a:lumMod val="50000"/>
                </a:schemeClr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8485" y="710033"/>
            <a:ext cx="9212485" cy="656253"/>
          </a:xfrm>
          <a:prstGeom prst="rect">
            <a:avLst/>
          </a:prstGeom>
        </p:spPr>
      </p:pic>
      <p:sp>
        <p:nvSpPr>
          <p:cNvPr id="71" name="Text Box 2"/>
          <p:cNvSpPr txBox="1">
            <a:spLocks noChangeArrowheads="1"/>
          </p:cNvSpPr>
          <p:nvPr/>
        </p:nvSpPr>
        <p:spPr bwMode="auto">
          <a:xfrm>
            <a:off x="394040" y="189503"/>
            <a:ext cx="60757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chemeClr val="tx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1. Nhắc lại về thứ tự trên tập hợp số.</a:t>
            </a:r>
            <a:endParaRPr lang="en-US" altLang="en-US" sz="2800" u="sng">
              <a:solidFill>
                <a:schemeClr val="tx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Google Shape;2216;p39"/>
              <p:cNvSpPr txBox="1"/>
              <p:nvPr/>
            </p:nvSpPr>
            <p:spPr>
              <a:xfrm>
                <a:off x="3431889" y="4962601"/>
                <a:ext cx="4546561" cy="83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ctr"/>
                <a:r>
                  <a:rPr lang="en-US" sz="2800" smtClean="0">
                    <a:solidFill>
                      <a:srgbClr val="FF0000"/>
                    </a:solidFill>
                    <a:latin typeface="+mn-lt"/>
                    <a:ea typeface="Exo"/>
                    <a:cs typeface="Exo"/>
                    <a:sym typeface="Exo"/>
                  </a:rPr>
                  <a:t>So sánh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ar-AE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Exo"/>
                          </a:rPr>
                        </m:ctrlPr>
                      </m:radPr>
                      <m:deg/>
                      <m:e>
                        <m:r>
                          <a:rPr lang="ar-AE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Exo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800">
                    <a:solidFill>
                      <a:srgbClr val="FF0000"/>
                    </a:solidFill>
                    <a:latin typeface="+mn-lt"/>
                    <a:ea typeface="Exo"/>
                    <a:cs typeface="Exo"/>
                    <a:sym typeface="Exo"/>
                  </a:rPr>
                  <a:t>và 3</a:t>
                </a:r>
                <a:endParaRPr lang="en-US" sz="2800">
                  <a:solidFill>
                    <a:srgbClr val="FF0000"/>
                  </a:solidFill>
                  <a:latin typeface="+mn-lt"/>
                  <a:ea typeface="Exo"/>
                  <a:cs typeface="Exo"/>
                  <a:sym typeface="Exo"/>
                </a:endParaRPr>
              </a:p>
            </p:txBody>
          </p:sp>
        </mc:Choice>
        <mc:Fallback>
          <p:sp>
            <p:nvSpPr>
              <p:cNvPr id="72" name="Google Shape;2216;p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1889" y="4962601"/>
                <a:ext cx="4546561" cy="839100"/>
              </a:xfrm>
              <a:prstGeom prst="rect">
                <a:avLst/>
              </a:prstGeom>
              <a:blipFill rotWithShape="1">
                <a:blip r:embed="rId3"/>
                <a:stretch>
                  <a:fillRect l="-8" t="-9" r="7" b="4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3" name="Google Shape;2216;p39"/>
              <p:cNvSpPr txBox="1"/>
              <p:nvPr/>
            </p:nvSpPr>
            <p:spPr>
              <a:xfrm>
                <a:off x="2539271" y="5514872"/>
                <a:ext cx="6424163" cy="839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lvl="0" algn="just"/>
                <a:r>
                  <a:rPr lang="en-US" sz="2800" smtClean="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Exo"/>
                    <a:cs typeface="Exo"/>
                    <a:sym typeface="Exo"/>
                  </a:rPr>
                  <a:t>Theo </a:t>
                </a:r>
                <a:r>
                  <a:rPr lang="en-US" sz="280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Exo"/>
                    <a:cs typeface="Exo"/>
                    <a:sym typeface="Exo"/>
                  </a:rPr>
                  <a:t>trục số ta thấy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Exo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Exo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80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Exo"/>
                    <a:cs typeface="Exo"/>
                    <a:sym typeface="Exo"/>
                  </a:rPr>
                  <a:t>&lt;  3 vì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8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Exo"/>
                          </a:rPr>
                        </m:ctrlPr>
                      </m:radPr>
                      <m:deg/>
                      <m:e>
                        <m:r>
                          <a:rPr lang="en-US" sz="2800" i="1">
                            <a:solidFill>
                              <a:schemeClr val="tx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  <a:sym typeface="Exo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80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Exo"/>
                    <a:cs typeface="Exo"/>
                    <a:sym typeface="Exo"/>
                  </a:rPr>
                  <a:t> nằm bên </a:t>
                </a:r>
                <a:r>
                  <a:rPr lang="en-US" sz="2800" smtClean="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Exo"/>
                    <a:cs typeface="Exo"/>
                    <a:sym typeface="Exo"/>
                  </a:rPr>
                  <a:t>trái điểm </a:t>
                </a:r>
                <a:r>
                  <a:rPr lang="en-US" sz="280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Exo"/>
                    <a:cs typeface="Exo"/>
                    <a:sym typeface="Exo"/>
                  </a:rPr>
                  <a:t>3 trên trục </a:t>
                </a:r>
                <a:r>
                  <a:rPr lang="en-US" sz="2800" smtClean="0">
                    <a:solidFill>
                      <a:schemeClr val="tx1">
                        <a:lumMod val="50000"/>
                      </a:schemeClr>
                    </a:solidFill>
                    <a:latin typeface="+mn-lt"/>
                    <a:ea typeface="Exo"/>
                    <a:cs typeface="Exo"/>
                    <a:sym typeface="Exo"/>
                  </a:rPr>
                  <a:t>số. </a:t>
                </a:r>
                <a:endParaRPr sz="2800">
                  <a:solidFill>
                    <a:schemeClr val="tx1">
                      <a:lumMod val="50000"/>
                    </a:schemeClr>
                  </a:solidFill>
                  <a:latin typeface="+mn-lt"/>
                  <a:ea typeface="Exo"/>
                  <a:cs typeface="Exo"/>
                  <a:sym typeface="Exo"/>
                </a:endParaRPr>
              </a:p>
            </p:txBody>
          </p:sp>
        </mc:Choice>
        <mc:Fallback>
          <p:sp>
            <p:nvSpPr>
              <p:cNvPr id="73" name="Google Shape;2216;p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271" y="5514872"/>
                <a:ext cx="6424163" cy="839100"/>
              </a:xfrm>
              <a:prstGeom prst="rect">
                <a:avLst/>
              </a:prstGeom>
              <a:blipFill rotWithShape="1">
                <a:blip r:embed="rId4"/>
                <a:stretch>
                  <a:fillRect l="-8" t="-63" r="6" b="-1367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6" name="Google Shape;1924;p38"/>
          <p:cNvGrpSpPr/>
          <p:nvPr/>
        </p:nvGrpSpPr>
        <p:grpSpPr>
          <a:xfrm rot="20693104">
            <a:off x="252031" y="1630958"/>
            <a:ext cx="514376" cy="531050"/>
            <a:chOff x="381295" y="1148174"/>
            <a:chExt cx="514376" cy="708067"/>
          </a:xfrm>
        </p:grpSpPr>
        <p:grpSp>
          <p:nvGrpSpPr>
            <p:cNvPr id="37" name="Google Shape;1925;p38"/>
            <p:cNvGrpSpPr/>
            <p:nvPr/>
          </p:nvGrpSpPr>
          <p:grpSpPr>
            <a:xfrm>
              <a:off x="449007" y="1161380"/>
              <a:ext cx="446665" cy="694861"/>
              <a:chOff x="609895" y="1148174"/>
              <a:chExt cx="446665" cy="694861"/>
            </a:xfrm>
          </p:grpSpPr>
          <p:sp>
            <p:nvSpPr>
              <p:cNvPr id="55" name="Google Shape;1926;p38"/>
              <p:cNvSpPr/>
              <p:nvPr/>
            </p:nvSpPr>
            <p:spPr>
              <a:xfrm>
                <a:off x="899771" y="1371119"/>
                <a:ext cx="50614" cy="92737"/>
              </a:xfrm>
              <a:custGeom>
                <a:avLst/>
                <a:gdLst/>
                <a:ahLst/>
                <a:cxnLst/>
                <a:rect l="l" t="t" r="r" b="b"/>
                <a:pathLst>
                  <a:path w="1371" h="2512" extrusionOk="0">
                    <a:moveTo>
                      <a:pt x="297" y="0"/>
                    </a:moveTo>
                    <a:cubicBezTo>
                      <a:pt x="183" y="548"/>
                      <a:pt x="92" y="1028"/>
                      <a:pt x="46" y="1393"/>
                    </a:cubicBezTo>
                    <a:cubicBezTo>
                      <a:pt x="1" y="1872"/>
                      <a:pt x="274" y="2169"/>
                      <a:pt x="891" y="2397"/>
                    </a:cubicBezTo>
                    <a:cubicBezTo>
                      <a:pt x="1073" y="2443"/>
                      <a:pt x="1233" y="2488"/>
                      <a:pt x="1370" y="2511"/>
                    </a:cubicBezTo>
                    <a:lnTo>
                      <a:pt x="29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6" name="Google Shape;1927;p38"/>
              <p:cNvSpPr/>
              <p:nvPr/>
            </p:nvSpPr>
            <p:spPr>
              <a:xfrm>
                <a:off x="627579" y="1151792"/>
                <a:ext cx="203120" cy="192414"/>
              </a:xfrm>
              <a:custGeom>
                <a:avLst/>
                <a:gdLst/>
                <a:ahLst/>
                <a:cxnLst/>
                <a:rect l="l" t="t" r="r" b="b"/>
                <a:pathLst>
                  <a:path w="5502" h="5212" extrusionOk="0">
                    <a:moveTo>
                      <a:pt x="4035" y="1"/>
                    </a:moveTo>
                    <a:cubicBezTo>
                      <a:pt x="3954" y="1"/>
                      <a:pt x="3872" y="10"/>
                      <a:pt x="3790" y="30"/>
                    </a:cubicBezTo>
                    <a:cubicBezTo>
                      <a:pt x="2877" y="281"/>
                      <a:pt x="1416" y="897"/>
                      <a:pt x="275" y="2381"/>
                    </a:cubicBezTo>
                    <a:cubicBezTo>
                      <a:pt x="47" y="2655"/>
                      <a:pt x="1" y="3043"/>
                      <a:pt x="161" y="3385"/>
                    </a:cubicBezTo>
                    <a:cubicBezTo>
                      <a:pt x="389" y="3796"/>
                      <a:pt x="686" y="4435"/>
                      <a:pt x="1028" y="5211"/>
                    </a:cubicBezTo>
                    <a:cubicBezTo>
                      <a:pt x="2032" y="4230"/>
                      <a:pt x="3516" y="2951"/>
                      <a:pt x="5502" y="2084"/>
                    </a:cubicBezTo>
                    <a:lnTo>
                      <a:pt x="4931" y="600"/>
                    </a:lnTo>
                    <a:cubicBezTo>
                      <a:pt x="4780" y="222"/>
                      <a:pt x="4425" y="1"/>
                      <a:pt x="403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7" name="Google Shape;1928;p38"/>
              <p:cNvSpPr/>
              <p:nvPr/>
            </p:nvSpPr>
            <p:spPr>
              <a:xfrm>
                <a:off x="633485" y="1215217"/>
                <a:ext cx="197213" cy="128990"/>
              </a:xfrm>
              <a:custGeom>
                <a:avLst/>
                <a:gdLst/>
                <a:ahLst/>
                <a:cxnLst/>
                <a:rect l="l" t="t" r="r" b="b"/>
                <a:pathLst>
                  <a:path w="5342" h="3494" extrusionOk="0">
                    <a:moveTo>
                      <a:pt x="5205" y="1"/>
                    </a:moveTo>
                    <a:cubicBezTo>
                      <a:pt x="2854" y="959"/>
                      <a:pt x="937" y="2671"/>
                      <a:pt x="937" y="2671"/>
                    </a:cubicBezTo>
                    <a:lnTo>
                      <a:pt x="1" y="1667"/>
                    </a:lnTo>
                    <a:lnTo>
                      <a:pt x="1" y="1667"/>
                    </a:lnTo>
                    <a:cubicBezTo>
                      <a:pt x="229" y="2078"/>
                      <a:pt x="526" y="2717"/>
                      <a:pt x="868" y="3493"/>
                    </a:cubicBezTo>
                    <a:cubicBezTo>
                      <a:pt x="1872" y="2512"/>
                      <a:pt x="3356" y="1233"/>
                      <a:pt x="5342" y="366"/>
                    </a:cubicBezTo>
                    <a:lnTo>
                      <a:pt x="52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8" name="Google Shape;1929;p38"/>
              <p:cNvSpPr/>
              <p:nvPr/>
            </p:nvSpPr>
            <p:spPr>
              <a:xfrm>
                <a:off x="712378" y="1167593"/>
                <a:ext cx="96429" cy="45888"/>
              </a:xfrm>
              <a:custGeom>
                <a:avLst/>
                <a:gdLst/>
                <a:ahLst/>
                <a:cxnLst/>
                <a:rect l="l" t="t" r="r" b="b"/>
                <a:pathLst>
                  <a:path w="2612" h="1243" extrusionOk="0">
                    <a:moveTo>
                      <a:pt x="1701" y="1"/>
                    </a:moveTo>
                    <a:cubicBezTo>
                      <a:pt x="1238" y="1"/>
                      <a:pt x="1" y="398"/>
                      <a:pt x="146" y="606"/>
                    </a:cubicBezTo>
                    <a:cubicBezTo>
                      <a:pt x="182" y="659"/>
                      <a:pt x="351" y="671"/>
                      <a:pt x="565" y="671"/>
                    </a:cubicBezTo>
                    <a:cubicBezTo>
                      <a:pt x="739" y="671"/>
                      <a:pt x="942" y="663"/>
                      <a:pt x="1127" y="663"/>
                    </a:cubicBezTo>
                    <a:cubicBezTo>
                      <a:pt x="1302" y="663"/>
                      <a:pt x="1460" y="670"/>
                      <a:pt x="1561" y="697"/>
                    </a:cubicBezTo>
                    <a:cubicBezTo>
                      <a:pt x="1952" y="795"/>
                      <a:pt x="2358" y="1242"/>
                      <a:pt x="2497" y="1242"/>
                    </a:cubicBezTo>
                    <a:cubicBezTo>
                      <a:pt x="2520" y="1242"/>
                      <a:pt x="2536" y="1229"/>
                      <a:pt x="2543" y="1199"/>
                    </a:cubicBezTo>
                    <a:cubicBezTo>
                      <a:pt x="2611" y="971"/>
                      <a:pt x="2132" y="127"/>
                      <a:pt x="1813" y="13"/>
                    </a:cubicBezTo>
                    <a:cubicBezTo>
                      <a:pt x="1784" y="4"/>
                      <a:pt x="1746" y="1"/>
                      <a:pt x="170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9" name="Google Shape;1930;p38"/>
              <p:cNvSpPr/>
              <p:nvPr/>
            </p:nvSpPr>
            <p:spPr>
              <a:xfrm>
                <a:off x="609895" y="1148174"/>
                <a:ext cx="225861" cy="200573"/>
              </a:xfrm>
              <a:custGeom>
                <a:avLst/>
                <a:gdLst/>
                <a:ahLst/>
                <a:cxnLst/>
                <a:rect l="l" t="t" r="r" b="b"/>
                <a:pathLst>
                  <a:path w="6118" h="5433" extrusionOk="0">
                    <a:moveTo>
                      <a:pt x="4451" y="230"/>
                    </a:moveTo>
                    <a:cubicBezTo>
                      <a:pt x="5227" y="230"/>
                      <a:pt x="5380" y="922"/>
                      <a:pt x="5593" y="1474"/>
                    </a:cubicBezTo>
                    <a:cubicBezTo>
                      <a:pt x="5616" y="1566"/>
                      <a:pt x="5798" y="1862"/>
                      <a:pt x="5775" y="1977"/>
                    </a:cubicBezTo>
                    <a:cubicBezTo>
                      <a:pt x="5775" y="2047"/>
                      <a:pt x="5786" y="2087"/>
                      <a:pt x="5799" y="2110"/>
                    </a:cubicBezTo>
                    <a:lnTo>
                      <a:pt x="5799" y="2110"/>
                    </a:lnTo>
                    <a:cubicBezTo>
                      <a:pt x="5758" y="2124"/>
                      <a:pt x="5693" y="2157"/>
                      <a:pt x="5593" y="2228"/>
                    </a:cubicBezTo>
                    <a:cubicBezTo>
                      <a:pt x="4589" y="2935"/>
                      <a:pt x="3493" y="3415"/>
                      <a:pt x="2557" y="4213"/>
                    </a:cubicBezTo>
                    <a:cubicBezTo>
                      <a:pt x="2374" y="4373"/>
                      <a:pt x="2192" y="4533"/>
                      <a:pt x="2009" y="4693"/>
                    </a:cubicBezTo>
                    <a:cubicBezTo>
                      <a:pt x="1824" y="4861"/>
                      <a:pt x="1763" y="5004"/>
                      <a:pt x="1634" y="5004"/>
                    </a:cubicBezTo>
                    <a:cubicBezTo>
                      <a:pt x="1588" y="5004"/>
                      <a:pt x="1534" y="4986"/>
                      <a:pt x="1461" y="4944"/>
                    </a:cubicBezTo>
                    <a:cubicBezTo>
                      <a:pt x="1347" y="4853"/>
                      <a:pt x="1142" y="4213"/>
                      <a:pt x="1073" y="4076"/>
                    </a:cubicBezTo>
                    <a:cubicBezTo>
                      <a:pt x="777" y="3460"/>
                      <a:pt x="503" y="3118"/>
                      <a:pt x="1051" y="2273"/>
                    </a:cubicBezTo>
                    <a:cubicBezTo>
                      <a:pt x="1758" y="1246"/>
                      <a:pt x="3151" y="584"/>
                      <a:pt x="4292" y="242"/>
                    </a:cubicBezTo>
                    <a:cubicBezTo>
                      <a:pt x="4296" y="241"/>
                      <a:pt x="4300" y="239"/>
                      <a:pt x="4304" y="238"/>
                    </a:cubicBezTo>
                    <a:lnTo>
                      <a:pt x="4304" y="238"/>
                    </a:lnTo>
                    <a:cubicBezTo>
                      <a:pt x="4355" y="233"/>
                      <a:pt x="4404" y="230"/>
                      <a:pt x="4451" y="230"/>
                    </a:cubicBezTo>
                    <a:close/>
                    <a:moveTo>
                      <a:pt x="4461" y="1"/>
                    </a:moveTo>
                    <a:cubicBezTo>
                      <a:pt x="4403" y="1"/>
                      <a:pt x="4342" y="5"/>
                      <a:pt x="4279" y="12"/>
                    </a:cubicBezTo>
                    <a:lnTo>
                      <a:pt x="4279" y="12"/>
                    </a:lnTo>
                    <a:cubicBezTo>
                      <a:pt x="4275" y="12"/>
                      <a:pt x="4271" y="12"/>
                      <a:pt x="4267" y="12"/>
                    </a:cubicBezTo>
                    <a:cubicBezTo>
                      <a:pt x="4260" y="12"/>
                      <a:pt x="4253" y="12"/>
                      <a:pt x="4246" y="14"/>
                    </a:cubicBezTo>
                    <a:cubicBezTo>
                      <a:pt x="2922" y="402"/>
                      <a:pt x="1621" y="1155"/>
                      <a:pt x="777" y="2250"/>
                    </a:cubicBezTo>
                    <a:cubicBezTo>
                      <a:pt x="1" y="3255"/>
                      <a:pt x="982" y="4396"/>
                      <a:pt x="1416" y="5378"/>
                    </a:cubicBezTo>
                    <a:cubicBezTo>
                      <a:pt x="1428" y="5415"/>
                      <a:pt x="1469" y="5432"/>
                      <a:pt x="1510" y="5432"/>
                    </a:cubicBezTo>
                    <a:cubicBezTo>
                      <a:pt x="1544" y="5432"/>
                      <a:pt x="1578" y="5421"/>
                      <a:pt x="1598" y="5400"/>
                    </a:cubicBezTo>
                    <a:cubicBezTo>
                      <a:pt x="2899" y="4122"/>
                      <a:pt x="4360" y="3049"/>
                      <a:pt x="6049" y="2273"/>
                    </a:cubicBezTo>
                    <a:cubicBezTo>
                      <a:pt x="6095" y="2250"/>
                      <a:pt x="6118" y="2182"/>
                      <a:pt x="6095" y="2136"/>
                    </a:cubicBezTo>
                    <a:cubicBezTo>
                      <a:pt x="5749" y="1294"/>
                      <a:pt x="5547" y="1"/>
                      <a:pt x="44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60" name="Google Shape;1931;p38"/>
              <p:cNvSpPr/>
              <p:nvPr/>
            </p:nvSpPr>
            <p:spPr>
              <a:xfrm>
                <a:off x="660472" y="1222452"/>
                <a:ext cx="196364" cy="184108"/>
              </a:xfrm>
              <a:custGeom>
                <a:avLst/>
                <a:gdLst/>
                <a:ahLst/>
                <a:cxnLst/>
                <a:rect l="l" t="t" r="r" b="b"/>
                <a:pathLst>
                  <a:path w="5319" h="4987" extrusionOk="0">
                    <a:moveTo>
                      <a:pt x="4589" y="1"/>
                    </a:moveTo>
                    <a:cubicBezTo>
                      <a:pt x="4581" y="1"/>
                      <a:pt x="4572" y="4"/>
                      <a:pt x="4565" y="10"/>
                    </a:cubicBezTo>
                    <a:cubicBezTo>
                      <a:pt x="2625" y="878"/>
                      <a:pt x="1027" y="2224"/>
                      <a:pt x="46" y="3206"/>
                    </a:cubicBezTo>
                    <a:cubicBezTo>
                      <a:pt x="0" y="3229"/>
                      <a:pt x="0" y="3251"/>
                      <a:pt x="23" y="3297"/>
                    </a:cubicBezTo>
                    <a:cubicBezTo>
                      <a:pt x="228" y="3799"/>
                      <a:pt x="502" y="4370"/>
                      <a:pt x="776" y="4986"/>
                    </a:cubicBezTo>
                    <a:cubicBezTo>
                      <a:pt x="1529" y="4164"/>
                      <a:pt x="3219" y="2521"/>
                      <a:pt x="5318" y="1608"/>
                    </a:cubicBezTo>
                    <a:lnTo>
                      <a:pt x="4634" y="33"/>
                    </a:lnTo>
                    <a:cubicBezTo>
                      <a:pt x="4634" y="17"/>
                      <a:pt x="4611" y="1"/>
                      <a:pt x="458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61" name="Google Shape;1932;p38"/>
              <p:cNvSpPr/>
              <p:nvPr/>
            </p:nvSpPr>
            <p:spPr>
              <a:xfrm>
                <a:off x="663832" y="1281779"/>
                <a:ext cx="193005" cy="124781"/>
              </a:xfrm>
              <a:custGeom>
                <a:avLst/>
                <a:gdLst/>
                <a:ahLst/>
                <a:cxnLst/>
                <a:rect l="l" t="t" r="r" b="b"/>
                <a:pathLst>
                  <a:path w="5228" h="3380" extrusionOk="0">
                    <a:moveTo>
                      <a:pt x="5227" y="1"/>
                    </a:moveTo>
                    <a:cubicBezTo>
                      <a:pt x="3196" y="526"/>
                      <a:pt x="685" y="2649"/>
                      <a:pt x="685" y="2649"/>
                    </a:cubicBezTo>
                    <a:lnTo>
                      <a:pt x="0" y="1850"/>
                    </a:lnTo>
                    <a:lnTo>
                      <a:pt x="0" y="1850"/>
                    </a:lnTo>
                    <a:cubicBezTo>
                      <a:pt x="206" y="2306"/>
                      <a:pt x="434" y="2808"/>
                      <a:pt x="685" y="3379"/>
                    </a:cubicBezTo>
                    <a:cubicBezTo>
                      <a:pt x="1438" y="2557"/>
                      <a:pt x="3128" y="914"/>
                      <a:pt x="52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62" name="Google Shape;1933;p38"/>
              <p:cNvSpPr/>
              <p:nvPr/>
            </p:nvSpPr>
            <p:spPr>
              <a:xfrm>
                <a:off x="677306" y="1248073"/>
                <a:ext cx="142465" cy="105399"/>
              </a:xfrm>
              <a:custGeom>
                <a:avLst/>
                <a:gdLst/>
                <a:ahLst/>
                <a:cxnLst/>
                <a:rect l="l" t="t" r="r" b="b"/>
                <a:pathLst>
                  <a:path w="3859" h="2855" fill="none" extrusionOk="0">
                    <a:moveTo>
                      <a:pt x="1" y="2854"/>
                    </a:moveTo>
                    <a:cubicBezTo>
                      <a:pt x="1" y="2854"/>
                      <a:pt x="2009" y="845"/>
                      <a:pt x="3858" y="1"/>
                    </a:cubicBezTo>
                  </a:path>
                </a:pathLst>
              </a:custGeom>
              <a:solidFill>
                <a:schemeClr val="accent6"/>
              </a:solidFill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63" name="Google Shape;1934;p38"/>
              <p:cNvSpPr/>
              <p:nvPr/>
            </p:nvSpPr>
            <p:spPr>
              <a:xfrm>
                <a:off x="691630" y="1277570"/>
                <a:ext cx="134011" cy="90226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2444" fill="none" extrusionOk="0">
                    <a:moveTo>
                      <a:pt x="1" y="2443"/>
                    </a:moveTo>
                    <a:cubicBezTo>
                      <a:pt x="1" y="2443"/>
                      <a:pt x="1895" y="686"/>
                      <a:pt x="3630" y="1"/>
                    </a:cubicBezTo>
                  </a:path>
                </a:pathLst>
              </a:custGeom>
              <a:solidFill>
                <a:schemeClr val="accent6"/>
              </a:solidFill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64" name="Google Shape;1935;p38"/>
              <p:cNvSpPr/>
              <p:nvPr/>
            </p:nvSpPr>
            <p:spPr>
              <a:xfrm>
                <a:off x="644450" y="1219647"/>
                <a:ext cx="216595" cy="190605"/>
              </a:xfrm>
              <a:custGeom>
                <a:avLst/>
                <a:gdLst/>
                <a:ahLst/>
                <a:cxnLst/>
                <a:rect l="l" t="t" r="r" b="b"/>
                <a:pathLst>
                  <a:path w="5867" h="5163" extrusionOk="0">
                    <a:moveTo>
                      <a:pt x="4993" y="268"/>
                    </a:moveTo>
                    <a:lnTo>
                      <a:pt x="4993" y="268"/>
                    </a:lnTo>
                    <a:cubicBezTo>
                      <a:pt x="4999" y="293"/>
                      <a:pt x="5020" y="331"/>
                      <a:pt x="5068" y="383"/>
                    </a:cubicBezTo>
                    <a:cubicBezTo>
                      <a:pt x="5159" y="474"/>
                      <a:pt x="5205" y="725"/>
                      <a:pt x="5273" y="862"/>
                    </a:cubicBezTo>
                    <a:cubicBezTo>
                      <a:pt x="5372" y="1120"/>
                      <a:pt x="5489" y="1361"/>
                      <a:pt x="5592" y="1614"/>
                    </a:cubicBezTo>
                    <a:lnTo>
                      <a:pt x="5592" y="1614"/>
                    </a:lnTo>
                    <a:cubicBezTo>
                      <a:pt x="4396" y="2201"/>
                      <a:pt x="3307" y="2939"/>
                      <a:pt x="2306" y="3807"/>
                    </a:cubicBezTo>
                    <a:cubicBezTo>
                      <a:pt x="2123" y="3989"/>
                      <a:pt x="1461" y="4834"/>
                      <a:pt x="1256" y="4834"/>
                    </a:cubicBezTo>
                    <a:cubicBezTo>
                      <a:pt x="1165" y="4834"/>
                      <a:pt x="868" y="4081"/>
                      <a:pt x="822" y="3944"/>
                    </a:cubicBezTo>
                    <a:cubicBezTo>
                      <a:pt x="685" y="3419"/>
                      <a:pt x="662" y="3305"/>
                      <a:pt x="1028" y="2894"/>
                    </a:cubicBezTo>
                    <a:cubicBezTo>
                      <a:pt x="1530" y="2346"/>
                      <a:pt x="2237" y="1867"/>
                      <a:pt x="2854" y="1433"/>
                    </a:cubicBezTo>
                    <a:cubicBezTo>
                      <a:pt x="3310" y="1113"/>
                      <a:pt x="4132" y="429"/>
                      <a:pt x="4725" y="337"/>
                    </a:cubicBezTo>
                    <a:cubicBezTo>
                      <a:pt x="4873" y="315"/>
                      <a:pt x="4953" y="289"/>
                      <a:pt x="4993" y="268"/>
                    </a:cubicBezTo>
                    <a:close/>
                    <a:moveTo>
                      <a:pt x="4915" y="0"/>
                    </a:moveTo>
                    <a:cubicBezTo>
                      <a:pt x="4450" y="0"/>
                      <a:pt x="3790" y="560"/>
                      <a:pt x="3470" y="748"/>
                    </a:cubicBezTo>
                    <a:cubicBezTo>
                      <a:pt x="2466" y="1364"/>
                      <a:pt x="1507" y="2095"/>
                      <a:pt x="662" y="2917"/>
                    </a:cubicBezTo>
                    <a:cubicBezTo>
                      <a:pt x="0" y="3578"/>
                      <a:pt x="777" y="4355"/>
                      <a:pt x="1096" y="5108"/>
                    </a:cubicBezTo>
                    <a:cubicBezTo>
                      <a:pt x="1121" y="5145"/>
                      <a:pt x="1160" y="5162"/>
                      <a:pt x="1198" y="5162"/>
                    </a:cubicBezTo>
                    <a:cubicBezTo>
                      <a:pt x="1228" y="5162"/>
                      <a:pt x="1258" y="5151"/>
                      <a:pt x="1279" y="5131"/>
                    </a:cubicBezTo>
                    <a:cubicBezTo>
                      <a:pt x="2580" y="3761"/>
                      <a:pt x="4086" y="2574"/>
                      <a:pt x="5798" y="1775"/>
                    </a:cubicBezTo>
                    <a:cubicBezTo>
                      <a:pt x="5852" y="1749"/>
                      <a:pt x="5867" y="1704"/>
                      <a:pt x="5857" y="1663"/>
                    </a:cubicBezTo>
                    <a:lnTo>
                      <a:pt x="5857" y="1663"/>
                    </a:lnTo>
                    <a:cubicBezTo>
                      <a:pt x="5856" y="1648"/>
                      <a:pt x="5852" y="1632"/>
                      <a:pt x="5844" y="1615"/>
                    </a:cubicBezTo>
                    <a:cubicBezTo>
                      <a:pt x="5684" y="1250"/>
                      <a:pt x="5501" y="337"/>
                      <a:pt x="5182" y="86"/>
                    </a:cubicBezTo>
                    <a:cubicBezTo>
                      <a:pt x="5105" y="26"/>
                      <a:pt x="5015" y="0"/>
                      <a:pt x="491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65" name="Google Shape;1936;p38"/>
              <p:cNvSpPr/>
              <p:nvPr/>
            </p:nvSpPr>
            <p:spPr>
              <a:xfrm>
                <a:off x="689120" y="1281779"/>
                <a:ext cx="362382" cy="530911"/>
              </a:xfrm>
              <a:custGeom>
                <a:avLst/>
                <a:gdLst/>
                <a:ahLst/>
                <a:cxnLst/>
                <a:rect l="l" t="t" r="r" b="b"/>
                <a:pathLst>
                  <a:path w="9816" h="14381" extrusionOk="0">
                    <a:moveTo>
                      <a:pt x="4542" y="1"/>
                    </a:moveTo>
                    <a:cubicBezTo>
                      <a:pt x="2443" y="914"/>
                      <a:pt x="753" y="2557"/>
                      <a:pt x="0" y="3379"/>
                    </a:cubicBezTo>
                    <a:cubicBezTo>
                      <a:pt x="1393" y="6483"/>
                      <a:pt x="3401" y="10866"/>
                      <a:pt x="5319" y="14381"/>
                    </a:cubicBezTo>
                    <a:cubicBezTo>
                      <a:pt x="5478" y="13947"/>
                      <a:pt x="5866" y="12783"/>
                      <a:pt x="6277" y="12578"/>
                    </a:cubicBezTo>
                    <a:cubicBezTo>
                      <a:pt x="6411" y="12516"/>
                      <a:pt x="6559" y="12491"/>
                      <a:pt x="6710" y="12491"/>
                    </a:cubicBezTo>
                    <a:cubicBezTo>
                      <a:pt x="6894" y="12491"/>
                      <a:pt x="7083" y="12528"/>
                      <a:pt x="7259" y="12578"/>
                    </a:cubicBezTo>
                    <a:cubicBezTo>
                      <a:pt x="7352" y="12615"/>
                      <a:pt x="7460" y="12652"/>
                      <a:pt x="7571" y="12652"/>
                    </a:cubicBezTo>
                    <a:cubicBezTo>
                      <a:pt x="7596" y="12652"/>
                      <a:pt x="7622" y="12650"/>
                      <a:pt x="7647" y="12646"/>
                    </a:cubicBezTo>
                    <a:cubicBezTo>
                      <a:pt x="8012" y="12578"/>
                      <a:pt x="8149" y="12030"/>
                      <a:pt x="8514" y="11984"/>
                    </a:cubicBezTo>
                    <a:cubicBezTo>
                      <a:pt x="8525" y="11984"/>
                      <a:pt x="8536" y="11983"/>
                      <a:pt x="8547" y="11983"/>
                    </a:cubicBezTo>
                    <a:cubicBezTo>
                      <a:pt x="8913" y="11983"/>
                      <a:pt x="9283" y="12328"/>
                      <a:pt x="9770" y="12328"/>
                    </a:cubicBezTo>
                    <a:cubicBezTo>
                      <a:pt x="9785" y="12328"/>
                      <a:pt x="9800" y="12327"/>
                      <a:pt x="9815" y="12327"/>
                    </a:cubicBezTo>
                    <a:lnTo>
                      <a:pt x="454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66" name="Google Shape;1937;p38"/>
              <p:cNvSpPr/>
              <p:nvPr/>
            </p:nvSpPr>
            <p:spPr>
              <a:xfrm>
                <a:off x="742207" y="1303708"/>
                <a:ext cx="249452" cy="445188"/>
              </a:xfrm>
              <a:custGeom>
                <a:avLst/>
                <a:gdLst/>
                <a:ahLst/>
                <a:cxnLst/>
                <a:rect l="l" t="t" r="r" b="b"/>
                <a:pathLst>
                  <a:path w="6757" h="12059" extrusionOk="0">
                    <a:moveTo>
                      <a:pt x="1940" y="0"/>
                    </a:moveTo>
                    <a:cubicBezTo>
                      <a:pt x="1210" y="434"/>
                      <a:pt x="571" y="936"/>
                      <a:pt x="0" y="1393"/>
                    </a:cubicBezTo>
                    <a:lnTo>
                      <a:pt x="5045" y="11938"/>
                    </a:lnTo>
                    <a:cubicBezTo>
                      <a:pt x="5132" y="11914"/>
                      <a:pt x="5222" y="11904"/>
                      <a:pt x="5314" y="11904"/>
                    </a:cubicBezTo>
                    <a:cubicBezTo>
                      <a:pt x="5484" y="11904"/>
                      <a:pt x="5657" y="11939"/>
                      <a:pt x="5821" y="11984"/>
                    </a:cubicBezTo>
                    <a:cubicBezTo>
                      <a:pt x="5914" y="12021"/>
                      <a:pt x="6022" y="12058"/>
                      <a:pt x="6133" y="12058"/>
                    </a:cubicBezTo>
                    <a:cubicBezTo>
                      <a:pt x="6158" y="12058"/>
                      <a:pt x="6184" y="12056"/>
                      <a:pt x="6209" y="12052"/>
                    </a:cubicBezTo>
                    <a:cubicBezTo>
                      <a:pt x="6437" y="12007"/>
                      <a:pt x="6574" y="11755"/>
                      <a:pt x="6756" y="11573"/>
                    </a:cubicBezTo>
                    <a:lnTo>
                      <a:pt x="194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67" name="Google Shape;1938;p38"/>
              <p:cNvSpPr/>
              <p:nvPr/>
            </p:nvSpPr>
            <p:spPr>
              <a:xfrm>
                <a:off x="851446" y="1276980"/>
                <a:ext cx="204929" cy="463388"/>
              </a:xfrm>
              <a:custGeom>
                <a:avLst/>
                <a:gdLst/>
                <a:ahLst/>
                <a:cxnLst/>
                <a:rect l="l" t="t" r="r" b="b"/>
                <a:pathLst>
                  <a:path w="5551" h="12552" extrusionOk="0">
                    <a:moveTo>
                      <a:pt x="158" y="1"/>
                    </a:moveTo>
                    <a:cubicBezTo>
                      <a:pt x="86" y="1"/>
                      <a:pt x="0" y="83"/>
                      <a:pt x="31" y="177"/>
                    </a:cubicBezTo>
                    <a:cubicBezTo>
                      <a:pt x="876" y="2117"/>
                      <a:pt x="1698" y="4057"/>
                      <a:pt x="2519" y="5997"/>
                    </a:cubicBezTo>
                    <a:cubicBezTo>
                      <a:pt x="3113" y="7367"/>
                      <a:pt x="3706" y="8736"/>
                      <a:pt x="4277" y="10106"/>
                    </a:cubicBezTo>
                    <a:cubicBezTo>
                      <a:pt x="4391" y="10357"/>
                      <a:pt x="5441" y="12206"/>
                      <a:pt x="5304" y="12457"/>
                    </a:cubicBezTo>
                    <a:lnTo>
                      <a:pt x="5395" y="12548"/>
                    </a:lnTo>
                    <a:cubicBezTo>
                      <a:pt x="5405" y="12550"/>
                      <a:pt x="5414" y="12551"/>
                      <a:pt x="5423" y="12551"/>
                    </a:cubicBezTo>
                    <a:cubicBezTo>
                      <a:pt x="5500" y="12551"/>
                      <a:pt x="5550" y="12470"/>
                      <a:pt x="5509" y="12388"/>
                    </a:cubicBezTo>
                    <a:cubicBezTo>
                      <a:pt x="3752" y="8280"/>
                      <a:pt x="1994" y="4171"/>
                      <a:pt x="237" y="62"/>
                    </a:cubicBezTo>
                    <a:cubicBezTo>
                      <a:pt x="222" y="19"/>
                      <a:pt x="191" y="1"/>
                      <a:pt x="15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70" name="Google Shape;1939;p38"/>
              <p:cNvSpPr/>
              <p:nvPr/>
            </p:nvSpPr>
            <p:spPr>
              <a:xfrm>
                <a:off x="684062" y="1277312"/>
                <a:ext cx="205630" cy="539217"/>
              </a:xfrm>
              <a:custGeom>
                <a:avLst/>
                <a:gdLst/>
                <a:ahLst/>
                <a:cxnLst/>
                <a:rect l="l" t="t" r="r" b="b"/>
                <a:pathLst>
                  <a:path w="5570" h="14606" extrusionOk="0">
                    <a:moveTo>
                      <a:pt x="4655" y="1"/>
                    </a:moveTo>
                    <a:cubicBezTo>
                      <a:pt x="4641" y="1"/>
                      <a:pt x="4626" y="3"/>
                      <a:pt x="4611" y="8"/>
                    </a:cubicBezTo>
                    <a:cubicBezTo>
                      <a:pt x="2876" y="852"/>
                      <a:pt x="1370" y="2016"/>
                      <a:pt x="46" y="3409"/>
                    </a:cubicBezTo>
                    <a:cubicBezTo>
                      <a:pt x="0" y="3454"/>
                      <a:pt x="0" y="3500"/>
                      <a:pt x="23" y="3546"/>
                    </a:cubicBezTo>
                    <a:cubicBezTo>
                      <a:pt x="1689" y="7266"/>
                      <a:pt x="3424" y="10964"/>
                      <a:pt x="5364" y="14548"/>
                    </a:cubicBezTo>
                    <a:cubicBezTo>
                      <a:pt x="5384" y="14588"/>
                      <a:pt x="5417" y="14606"/>
                      <a:pt x="5452" y="14606"/>
                    </a:cubicBezTo>
                    <a:cubicBezTo>
                      <a:pt x="5497" y="14606"/>
                      <a:pt x="5544" y="14576"/>
                      <a:pt x="5570" y="14525"/>
                    </a:cubicBezTo>
                    <a:lnTo>
                      <a:pt x="5387" y="14205"/>
                    </a:lnTo>
                    <a:cubicBezTo>
                      <a:pt x="5273" y="13908"/>
                      <a:pt x="4816" y="13064"/>
                      <a:pt x="4679" y="12813"/>
                    </a:cubicBezTo>
                    <a:cubicBezTo>
                      <a:pt x="3447" y="10393"/>
                      <a:pt x="2260" y="7928"/>
                      <a:pt x="1142" y="5440"/>
                    </a:cubicBezTo>
                    <a:cubicBezTo>
                      <a:pt x="639" y="4390"/>
                      <a:pt x="69" y="3637"/>
                      <a:pt x="1027" y="2747"/>
                    </a:cubicBezTo>
                    <a:cubicBezTo>
                      <a:pt x="2146" y="1720"/>
                      <a:pt x="3356" y="875"/>
                      <a:pt x="4725" y="213"/>
                    </a:cubicBezTo>
                    <a:cubicBezTo>
                      <a:pt x="4847" y="152"/>
                      <a:pt x="4770" y="1"/>
                      <a:pt x="465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74" name="Google Shape;1940;p38"/>
              <p:cNvSpPr/>
              <p:nvPr/>
            </p:nvSpPr>
            <p:spPr>
              <a:xfrm>
                <a:off x="885447" y="1724161"/>
                <a:ext cx="166055" cy="10709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2901" extrusionOk="0">
                    <a:moveTo>
                      <a:pt x="3229" y="0"/>
                    </a:moveTo>
                    <a:cubicBezTo>
                      <a:pt x="3218" y="0"/>
                      <a:pt x="3207" y="1"/>
                      <a:pt x="3196" y="1"/>
                    </a:cubicBezTo>
                    <a:cubicBezTo>
                      <a:pt x="2831" y="47"/>
                      <a:pt x="2694" y="595"/>
                      <a:pt x="2329" y="663"/>
                    </a:cubicBezTo>
                    <a:cubicBezTo>
                      <a:pt x="2304" y="667"/>
                      <a:pt x="2278" y="669"/>
                      <a:pt x="2253" y="669"/>
                    </a:cubicBezTo>
                    <a:cubicBezTo>
                      <a:pt x="2142" y="669"/>
                      <a:pt x="2034" y="632"/>
                      <a:pt x="1941" y="595"/>
                    </a:cubicBezTo>
                    <a:cubicBezTo>
                      <a:pt x="1765" y="545"/>
                      <a:pt x="1576" y="508"/>
                      <a:pt x="1392" y="508"/>
                    </a:cubicBezTo>
                    <a:cubicBezTo>
                      <a:pt x="1241" y="508"/>
                      <a:pt x="1093" y="533"/>
                      <a:pt x="959" y="595"/>
                    </a:cubicBezTo>
                    <a:cubicBezTo>
                      <a:pt x="548" y="800"/>
                      <a:pt x="160" y="1964"/>
                      <a:pt x="1" y="2398"/>
                    </a:cubicBezTo>
                    <a:cubicBezTo>
                      <a:pt x="1" y="2398"/>
                      <a:pt x="1165" y="2649"/>
                      <a:pt x="2237" y="2900"/>
                    </a:cubicBezTo>
                    <a:cubicBezTo>
                      <a:pt x="2603" y="2558"/>
                      <a:pt x="3173" y="2124"/>
                      <a:pt x="3881" y="1804"/>
                    </a:cubicBezTo>
                    <a:cubicBezTo>
                      <a:pt x="4109" y="1325"/>
                      <a:pt x="4337" y="800"/>
                      <a:pt x="4497" y="344"/>
                    </a:cubicBezTo>
                    <a:lnTo>
                      <a:pt x="4497" y="344"/>
                    </a:lnTo>
                    <a:cubicBezTo>
                      <a:pt x="4482" y="344"/>
                      <a:pt x="4467" y="345"/>
                      <a:pt x="4452" y="345"/>
                    </a:cubicBezTo>
                    <a:cubicBezTo>
                      <a:pt x="3965" y="345"/>
                      <a:pt x="3595" y="0"/>
                      <a:pt x="32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75" name="Google Shape;1941;p38"/>
              <p:cNvSpPr/>
              <p:nvPr/>
            </p:nvSpPr>
            <p:spPr>
              <a:xfrm>
                <a:off x="880390" y="1720174"/>
                <a:ext cx="176170" cy="12286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3328" extrusionOk="0">
                    <a:moveTo>
                      <a:pt x="3445" y="276"/>
                    </a:moveTo>
                    <a:cubicBezTo>
                      <a:pt x="3777" y="276"/>
                      <a:pt x="4156" y="453"/>
                      <a:pt x="4474" y="520"/>
                    </a:cubicBezTo>
                    <a:cubicBezTo>
                      <a:pt x="4360" y="862"/>
                      <a:pt x="4246" y="1273"/>
                      <a:pt x="4041" y="1570"/>
                    </a:cubicBezTo>
                    <a:cubicBezTo>
                      <a:pt x="3790" y="1912"/>
                      <a:pt x="3470" y="2049"/>
                      <a:pt x="3128" y="2278"/>
                    </a:cubicBezTo>
                    <a:cubicBezTo>
                      <a:pt x="3059" y="2323"/>
                      <a:pt x="2991" y="2369"/>
                      <a:pt x="2899" y="2437"/>
                    </a:cubicBezTo>
                    <a:cubicBezTo>
                      <a:pt x="2808" y="2506"/>
                      <a:pt x="2740" y="2552"/>
                      <a:pt x="2648" y="2620"/>
                    </a:cubicBezTo>
                    <a:cubicBezTo>
                      <a:pt x="2489" y="2734"/>
                      <a:pt x="2306" y="2825"/>
                      <a:pt x="2100" y="2825"/>
                    </a:cubicBezTo>
                    <a:cubicBezTo>
                      <a:pt x="2082" y="2826"/>
                      <a:pt x="2064" y="2827"/>
                      <a:pt x="2045" y="2827"/>
                    </a:cubicBezTo>
                    <a:cubicBezTo>
                      <a:pt x="1595" y="2827"/>
                      <a:pt x="1010" y="2571"/>
                      <a:pt x="571" y="2483"/>
                    </a:cubicBezTo>
                    <a:cubicBezTo>
                      <a:pt x="183" y="2392"/>
                      <a:pt x="183" y="2483"/>
                      <a:pt x="389" y="2141"/>
                    </a:cubicBezTo>
                    <a:cubicBezTo>
                      <a:pt x="731" y="1593"/>
                      <a:pt x="685" y="794"/>
                      <a:pt x="1575" y="748"/>
                    </a:cubicBezTo>
                    <a:cubicBezTo>
                      <a:pt x="1591" y="747"/>
                      <a:pt x="1606" y="747"/>
                      <a:pt x="1621" y="747"/>
                    </a:cubicBezTo>
                    <a:cubicBezTo>
                      <a:pt x="1882" y="747"/>
                      <a:pt x="2129" y="898"/>
                      <a:pt x="2387" y="898"/>
                    </a:cubicBezTo>
                    <a:cubicBezTo>
                      <a:pt x="2428" y="898"/>
                      <a:pt x="2469" y="894"/>
                      <a:pt x="2511" y="885"/>
                    </a:cubicBezTo>
                    <a:cubicBezTo>
                      <a:pt x="2808" y="794"/>
                      <a:pt x="2877" y="520"/>
                      <a:pt x="3105" y="360"/>
                    </a:cubicBezTo>
                    <a:cubicBezTo>
                      <a:pt x="3208" y="299"/>
                      <a:pt x="3323" y="276"/>
                      <a:pt x="3445" y="276"/>
                    </a:cubicBezTo>
                    <a:close/>
                    <a:moveTo>
                      <a:pt x="3419" y="0"/>
                    </a:moveTo>
                    <a:cubicBezTo>
                      <a:pt x="3320" y="0"/>
                      <a:pt x="3223" y="18"/>
                      <a:pt x="3128" y="64"/>
                    </a:cubicBezTo>
                    <a:cubicBezTo>
                      <a:pt x="2922" y="155"/>
                      <a:pt x="2854" y="383"/>
                      <a:pt x="2694" y="497"/>
                    </a:cubicBezTo>
                    <a:cubicBezTo>
                      <a:pt x="2570" y="575"/>
                      <a:pt x="2433" y="600"/>
                      <a:pt x="2291" y="600"/>
                    </a:cubicBezTo>
                    <a:cubicBezTo>
                      <a:pt x="2035" y="600"/>
                      <a:pt x="1761" y="518"/>
                      <a:pt x="1519" y="518"/>
                    </a:cubicBezTo>
                    <a:cubicBezTo>
                      <a:pt x="1499" y="518"/>
                      <a:pt x="1480" y="519"/>
                      <a:pt x="1461" y="520"/>
                    </a:cubicBezTo>
                    <a:cubicBezTo>
                      <a:pt x="548" y="589"/>
                      <a:pt x="297" y="1753"/>
                      <a:pt x="23" y="2460"/>
                    </a:cubicBezTo>
                    <a:cubicBezTo>
                      <a:pt x="1" y="2529"/>
                      <a:pt x="46" y="2597"/>
                      <a:pt x="115" y="2597"/>
                    </a:cubicBezTo>
                    <a:cubicBezTo>
                      <a:pt x="697" y="2748"/>
                      <a:pt x="1565" y="3103"/>
                      <a:pt x="2198" y="3103"/>
                    </a:cubicBezTo>
                    <a:cubicBezTo>
                      <a:pt x="2235" y="3103"/>
                      <a:pt x="2271" y="3102"/>
                      <a:pt x="2306" y="3099"/>
                    </a:cubicBezTo>
                    <a:cubicBezTo>
                      <a:pt x="2329" y="3099"/>
                      <a:pt x="2329" y="3122"/>
                      <a:pt x="2329" y="3122"/>
                    </a:cubicBezTo>
                    <a:cubicBezTo>
                      <a:pt x="2648" y="3191"/>
                      <a:pt x="2968" y="3259"/>
                      <a:pt x="3287" y="3328"/>
                    </a:cubicBezTo>
                    <a:cubicBezTo>
                      <a:pt x="3333" y="3328"/>
                      <a:pt x="3402" y="3328"/>
                      <a:pt x="3424" y="3282"/>
                    </a:cubicBezTo>
                    <a:cubicBezTo>
                      <a:pt x="3653" y="2848"/>
                      <a:pt x="3881" y="2415"/>
                      <a:pt x="4086" y="1981"/>
                    </a:cubicBezTo>
                    <a:cubicBezTo>
                      <a:pt x="4109" y="1958"/>
                      <a:pt x="4109" y="1958"/>
                      <a:pt x="4132" y="1935"/>
                    </a:cubicBezTo>
                    <a:cubicBezTo>
                      <a:pt x="4406" y="1547"/>
                      <a:pt x="4588" y="908"/>
                      <a:pt x="4748" y="474"/>
                    </a:cubicBezTo>
                    <a:cubicBezTo>
                      <a:pt x="4771" y="406"/>
                      <a:pt x="4725" y="360"/>
                      <a:pt x="4680" y="337"/>
                    </a:cubicBezTo>
                    <a:lnTo>
                      <a:pt x="4634" y="337"/>
                    </a:lnTo>
                    <a:cubicBezTo>
                      <a:pt x="4250" y="301"/>
                      <a:pt x="3821" y="0"/>
                      <a:pt x="341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38" name="Google Shape;1942;p38"/>
            <p:cNvGrpSpPr/>
            <p:nvPr/>
          </p:nvGrpSpPr>
          <p:grpSpPr>
            <a:xfrm>
              <a:off x="381295" y="1148174"/>
              <a:ext cx="446665" cy="694861"/>
              <a:chOff x="609895" y="1148174"/>
              <a:chExt cx="446665" cy="694861"/>
            </a:xfrm>
          </p:grpSpPr>
          <p:sp>
            <p:nvSpPr>
              <p:cNvPr id="39" name="Google Shape;1943;p38"/>
              <p:cNvSpPr/>
              <p:nvPr/>
            </p:nvSpPr>
            <p:spPr>
              <a:xfrm>
                <a:off x="899771" y="1371119"/>
                <a:ext cx="50614" cy="92737"/>
              </a:xfrm>
              <a:custGeom>
                <a:avLst/>
                <a:gdLst/>
                <a:ahLst/>
                <a:cxnLst/>
                <a:rect l="l" t="t" r="r" b="b"/>
                <a:pathLst>
                  <a:path w="1371" h="2512" extrusionOk="0">
                    <a:moveTo>
                      <a:pt x="297" y="0"/>
                    </a:moveTo>
                    <a:cubicBezTo>
                      <a:pt x="183" y="548"/>
                      <a:pt x="92" y="1028"/>
                      <a:pt x="46" y="1393"/>
                    </a:cubicBezTo>
                    <a:cubicBezTo>
                      <a:pt x="1" y="1872"/>
                      <a:pt x="274" y="2169"/>
                      <a:pt x="891" y="2397"/>
                    </a:cubicBezTo>
                    <a:cubicBezTo>
                      <a:pt x="1073" y="2443"/>
                      <a:pt x="1233" y="2488"/>
                      <a:pt x="1370" y="2511"/>
                    </a:cubicBezTo>
                    <a:lnTo>
                      <a:pt x="297" y="0"/>
                    </a:ln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0" name="Google Shape;1944;p38"/>
              <p:cNvSpPr/>
              <p:nvPr/>
            </p:nvSpPr>
            <p:spPr>
              <a:xfrm>
                <a:off x="627579" y="1151792"/>
                <a:ext cx="203120" cy="192414"/>
              </a:xfrm>
              <a:custGeom>
                <a:avLst/>
                <a:gdLst/>
                <a:ahLst/>
                <a:cxnLst/>
                <a:rect l="l" t="t" r="r" b="b"/>
                <a:pathLst>
                  <a:path w="5502" h="5212" extrusionOk="0">
                    <a:moveTo>
                      <a:pt x="4035" y="1"/>
                    </a:moveTo>
                    <a:cubicBezTo>
                      <a:pt x="3954" y="1"/>
                      <a:pt x="3872" y="10"/>
                      <a:pt x="3790" y="30"/>
                    </a:cubicBezTo>
                    <a:cubicBezTo>
                      <a:pt x="2877" y="281"/>
                      <a:pt x="1416" y="897"/>
                      <a:pt x="275" y="2381"/>
                    </a:cubicBezTo>
                    <a:cubicBezTo>
                      <a:pt x="47" y="2655"/>
                      <a:pt x="1" y="3043"/>
                      <a:pt x="161" y="3385"/>
                    </a:cubicBezTo>
                    <a:cubicBezTo>
                      <a:pt x="389" y="3796"/>
                      <a:pt x="686" y="4435"/>
                      <a:pt x="1028" y="5211"/>
                    </a:cubicBezTo>
                    <a:cubicBezTo>
                      <a:pt x="2032" y="4230"/>
                      <a:pt x="3516" y="2951"/>
                      <a:pt x="5502" y="2084"/>
                    </a:cubicBezTo>
                    <a:lnTo>
                      <a:pt x="4931" y="600"/>
                    </a:lnTo>
                    <a:cubicBezTo>
                      <a:pt x="4780" y="222"/>
                      <a:pt x="4425" y="1"/>
                      <a:pt x="403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1" name="Google Shape;1945;p38"/>
              <p:cNvSpPr/>
              <p:nvPr/>
            </p:nvSpPr>
            <p:spPr>
              <a:xfrm>
                <a:off x="633485" y="1215217"/>
                <a:ext cx="197213" cy="128990"/>
              </a:xfrm>
              <a:custGeom>
                <a:avLst/>
                <a:gdLst/>
                <a:ahLst/>
                <a:cxnLst/>
                <a:rect l="l" t="t" r="r" b="b"/>
                <a:pathLst>
                  <a:path w="5342" h="3494" extrusionOk="0">
                    <a:moveTo>
                      <a:pt x="5205" y="1"/>
                    </a:moveTo>
                    <a:cubicBezTo>
                      <a:pt x="2854" y="959"/>
                      <a:pt x="937" y="2671"/>
                      <a:pt x="937" y="2671"/>
                    </a:cubicBezTo>
                    <a:lnTo>
                      <a:pt x="1" y="1667"/>
                    </a:lnTo>
                    <a:lnTo>
                      <a:pt x="1" y="1667"/>
                    </a:lnTo>
                    <a:cubicBezTo>
                      <a:pt x="229" y="2078"/>
                      <a:pt x="526" y="2717"/>
                      <a:pt x="868" y="3493"/>
                    </a:cubicBezTo>
                    <a:cubicBezTo>
                      <a:pt x="1872" y="2512"/>
                      <a:pt x="3356" y="1233"/>
                      <a:pt x="5342" y="366"/>
                    </a:cubicBezTo>
                    <a:lnTo>
                      <a:pt x="5205" y="1"/>
                    </a:ln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2" name="Google Shape;1946;p38"/>
              <p:cNvSpPr/>
              <p:nvPr/>
            </p:nvSpPr>
            <p:spPr>
              <a:xfrm>
                <a:off x="712378" y="1167593"/>
                <a:ext cx="96429" cy="45888"/>
              </a:xfrm>
              <a:custGeom>
                <a:avLst/>
                <a:gdLst/>
                <a:ahLst/>
                <a:cxnLst/>
                <a:rect l="l" t="t" r="r" b="b"/>
                <a:pathLst>
                  <a:path w="2612" h="1243" extrusionOk="0">
                    <a:moveTo>
                      <a:pt x="1701" y="1"/>
                    </a:moveTo>
                    <a:cubicBezTo>
                      <a:pt x="1238" y="1"/>
                      <a:pt x="1" y="398"/>
                      <a:pt x="146" y="606"/>
                    </a:cubicBezTo>
                    <a:cubicBezTo>
                      <a:pt x="182" y="659"/>
                      <a:pt x="351" y="671"/>
                      <a:pt x="565" y="671"/>
                    </a:cubicBezTo>
                    <a:cubicBezTo>
                      <a:pt x="739" y="671"/>
                      <a:pt x="942" y="663"/>
                      <a:pt x="1127" y="663"/>
                    </a:cubicBezTo>
                    <a:cubicBezTo>
                      <a:pt x="1302" y="663"/>
                      <a:pt x="1460" y="670"/>
                      <a:pt x="1561" y="697"/>
                    </a:cubicBezTo>
                    <a:cubicBezTo>
                      <a:pt x="1952" y="795"/>
                      <a:pt x="2358" y="1242"/>
                      <a:pt x="2497" y="1242"/>
                    </a:cubicBezTo>
                    <a:cubicBezTo>
                      <a:pt x="2520" y="1242"/>
                      <a:pt x="2536" y="1229"/>
                      <a:pt x="2543" y="1199"/>
                    </a:cubicBezTo>
                    <a:cubicBezTo>
                      <a:pt x="2611" y="971"/>
                      <a:pt x="2132" y="127"/>
                      <a:pt x="1813" y="13"/>
                    </a:cubicBezTo>
                    <a:cubicBezTo>
                      <a:pt x="1784" y="4"/>
                      <a:pt x="1746" y="1"/>
                      <a:pt x="1701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3" name="Google Shape;1947;p38"/>
              <p:cNvSpPr/>
              <p:nvPr/>
            </p:nvSpPr>
            <p:spPr>
              <a:xfrm>
                <a:off x="609895" y="1148174"/>
                <a:ext cx="225861" cy="200573"/>
              </a:xfrm>
              <a:custGeom>
                <a:avLst/>
                <a:gdLst/>
                <a:ahLst/>
                <a:cxnLst/>
                <a:rect l="l" t="t" r="r" b="b"/>
                <a:pathLst>
                  <a:path w="6118" h="5433" extrusionOk="0">
                    <a:moveTo>
                      <a:pt x="4451" y="230"/>
                    </a:moveTo>
                    <a:cubicBezTo>
                      <a:pt x="5227" y="230"/>
                      <a:pt x="5380" y="922"/>
                      <a:pt x="5593" y="1474"/>
                    </a:cubicBezTo>
                    <a:cubicBezTo>
                      <a:pt x="5616" y="1566"/>
                      <a:pt x="5798" y="1862"/>
                      <a:pt x="5775" y="1977"/>
                    </a:cubicBezTo>
                    <a:cubicBezTo>
                      <a:pt x="5775" y="2047"/>
                      <a:pt x="5786" y="2087"/>
                      <a:pt x="5799" y="2110"/>
                    </a:cubicBezTo>
                    <a:lnTo>
                      <a:pt x="5799" y="2110"/>
                    </a:lnTo>
                    <a:cubicBezTo>
                      <a:pt x="5758" y="2124"/>
                      <a:pt x="5693" y="2157"/>
                      <a:pt x="5593" y="2228"/>
                    </a:cubicBezTo>
                    <a:cubicBezTo>
                      <a:pt x="4589" y="2935"/>
                      <a:pt x="3493" y="3415"/>
                      <a:pt x="2557" y="4213"/>
                    </a:cubicBezTo>
                    <a:cubicBezTo>
                      <a:pt x="2374" y="4373"/>
                      <a:pt x="2192" y="4533"/>
                      <a:pt x="2009" y="4693"/>
                    </a:cubicBezTo>
                    <a:cubicBezTo>
                      <a:pt x="1824" y="4861"/>
                      <a:pt x="1763" y="5004"/>
                      <a:pt x="1634" y="5004"/>
                    </a:cubicBezTo>
                    <a:cubicBezTo>
                      <a:pt x="1588" y="5004"/>
                      <a:pt x="1534" y="4986"/>
                      <a:pt x="1461" y="4944"/>
                    </a:cubicBezTo>
                    <a:cubicBezTo>
                      <a:pt x="1347" y="4853"/>
                      <a:pt x="1142" y="4213"/>
                      <a:pt x="1073" y="4076"/>
                    </a:cubicBezTo>
                    <a:cubicBezTo>
                      <a:pt x="777" y="3460"/>
                      <a:pt x="503" y="3118"/>
                      <a:pt x="1051" y="2273"/>
                    </a:cubicBezTo>
                    <a:cubicBezTo>
                      <a:pt x="1758" y="1246"/>
                      <a:pt x="3151" y="584"/>
                      <a:pt x="4292" y="242"/>
                    </a:cubicBezTo>
                    <a:cubicBezTo>
                      <a:pt x="4296" y="241"/>
                      <a:pt x="4300" y="239"/>
                      <a:pt x="4304" y="238"/>
                    </a:cubicBezTo>
                    <a:lnTo>
                      <a:pt x="4304" y="238"/>
                    </a:lnTo>
                    <a:cubicBezTo>
                      <a:pt x="4355" y="233"/>
                      <a:pt x="4404" y="230"/>
                      <a:pt x="4451" y="230"/>
                    </a:cubicBezTo>
                    <a:close/>
                    <a:moveTo>
                      <a:pt x="4461" y="1"/>
                    </a:moveTo>
                    <a:cubicBezTo>
                      <a:pt x="4403" y="1"/>
                      <a:pt x="4342" y="5"/>
                      <a:pt x="4279" y="12"/>
                    </a:cubicBezTo>
                    <a:lnTo>
                      <a:pt x="4279" y="12"/>
                    </a:lnTo>
                    <a:cubicBezTo>
                      <a:pt x="4275" y="12"/>
                      <a:pt x="4271" y="12"/>
                      <a:pt x="4267" y="12"/>
                    </a:cubicBezTo>
                    <a:cubicBezTo>
                      <a:pt x="4260" y="12"/>
                      <a:pt x="4253" y="12"/>
                      <a:pt x="4246" y="14"/>
                    </a:cubicBezTo>
                    <a:cubicBezTo>
                      <a:pt x="2922" y="402"/>
                      <a:pt x="1621" y="1155"/>
                      <a:pt x="777" y="2250"/>
                    </a:cubicBezTo>
                    <a:cubicBezTo>
                      <a:pt x="1" y="3255"/>
                      <a:pt x="982" y="4396"/>
                      <a:pt x="1416" y="5378"/>
                    </a:cubicBezTo>
                    <a:cubicBezTo>
                      <a:pt x="1428" y="5415"/>
                      <a:pt x="1469" y="5432"/>
                      <a:pt x="1510" y="5432"/>
                    </a:cubicBezTo>
                    <a:cubicBezTo>
                      <a:pt x="1544" y="5432"/>
                      <a:pt x="1578" y="5421"/>
                      <a:pt x="1598" y="5400"/>
                    </a:cubicBezTo>
                    <a:cubicBezTo>
                      <a:pt x="2899" y="4122"/>
                      <a:pt x="4360" y="3049"/>
                      <a:pt x="6049" y="2273"/>
                    </a:cubicBezTo>
                    <a:cubicBezTo>
                      <a:pt x="6095" y="2250"/>
                      <a:pt x="6118" y="2182"/>
                      <a:pt x="6095" y="2136"/>
                    </a:cubicBezTo>
                    <a:cubicBezTo>
                      <a:pt x="5749" y="1294"/>
                      <a:pt x="5547" y="1"/>
                      <a:pt x="44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4" name="Google Shape;1948;p38"/>
              <p:cNvSpPr/>
              <p:nvPr/>
            </p:nvSpPr>
            <p:spPr>
              <a:xfrm>
                <a:off x="660472" y="1222452"/>
                <a:ext cx="196364" cy="184108"/>
              </a:xfrm>
              <a:custGeom>
                <a:avLst/>
                <a:gdLst/>
                <a:ahLst/>
                <a:cxnLst/>
                <a:rect l="l" t="t" r="r" b="b"/>
                <a:pathLst>
                  <a:path w="5319" h="4987" extrusionOk="0">
                    <a:moveTo>
                      <a:pt x="4589" y="1"/>
                    </a:moveTo>
                    <a:cubicBezTo>
                      <a:pt x="4581" y="1"/>
                      <a:pt x="4572" y="4"/>
                      <a:pt x="4565" y="10"/>
                    </a:cubicBezTo>
                    <a:cubicBezTo>
                      <a:pt x="2625" y="878"/>
                      <a:pt x="1027" y="2224"/>
                      <a:pt x="46" y="3206"/>
                    </a:cubicBezTo>
                    <a:cubicBezTo>
                      <a:pt x="0" y="3229"/>
                      <a:pt x="0" y="3251"/>
                      <a:pt x="23" y="3297"/>
                    </a:cubicBezTo>
                    <a:cubicBezTo>
                      <a:pt x="228" y="3799"/>
                      <a:pt x="502" y="4370"/>
                      <a:pt x="776" y="4986"/>
                    </a:cubicBezTo>
                    <a:cubicBezTo>
                      <a:pt x="1529" y="4164"/>
                      <a:pt x="3219" y="2521"/>
                      <a:pt x="5318" y="1608"/>
                    </a:cubicBezTo>
                    <a:lnTo>
                      <a:pt x="4634" y="33"/>
                    </a:lnTo>
                    <a:cubicBezTo>
                      <a:pt x="4634" y="17"/>
                      <a:pt x="4611" y="1"/>
                      <a:pt x="4589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5" name="Google Shape;1949;p38"/>
              <p:cNvSpPr/>
              <p:nvPr/>
            </p:nvSpPr>
            <p:spPr>
              <a:xfrm>
                <a:off x="663832" y="1281779"/>
                <a:ext cx="193005" cy="124781"/>
              </a:xfrm>
              <a:custGeom>
                <a:avLst/>
                <a:gdLst/>
                <a:ahLst/>
                <a:cxnLst/>
                <a:rect l="l" t="t" r="r" b="b"/>
                <a:pathLst>
                  <a:path w="5228" h="3380" extrusionOk="0">
                    <a:moveTo>
                      <a:pt x="5227" y="1"/>
                    </a:moveTo>
                    <a:cubicBezTo>
                      <a:pt x="3196" y="526"/>
                      <a:pt x="685" y="2649"/>
                      <a:pt x="685" y="2649"/>
                    </a:cubicBezTo>
                    <a:lnTo>
                      <a:pt x="0" y="1850"/>
                    </a:lnTo>
                    <a:lnTo>
                      <a:pt x="0" y="1850"/>
                    </a:lnTo>
                    <a:cubicBezTo>
                      <a:pt x="206" y="2306"/>
                      <a:pt x="434" y="2808"/>
                      <a:pt x="685" y="3379"/>
                    </a:cubicBezTo>
                    <a:cubicBezTo>
                      <a:pt x="1438" y="2557"/>
                      <a:pt x="3128" y="914"/>
                      <a:pt x="5227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6" name="Google Shape;1950;p38"/>
              <p:cNvSpPr/>
              <p:nvPr/>
            </p:nvSpPr>
            <p:spPr>
              <a:xfrm>
                <a:off x="677306" y="1248073"/>
                <a:ext cx="142465" cy="105399"/>
              </a:xfrm>
              <a:custGeom>
                <a:avLst/>
                <a:gdLst/>
                <a:ahLst/>
                <a:cxnLst/>
                <a:rect l="l" t="t" r="r" b="b"/>
                <a:pathLst>
                  <a:path w="3859" h="2855" fill="none" extrusionOk="0">
                    <a:moveTo>
                      <a:pt x="1" y="2854"/>
                    </a:moveTo>
                    <a:cubicBezTo>
                      <a:pt x="1" y="2854"/>
                      <a:pt x="2009" y="845"/>
                      <a:pt x="3858" y="1"/>
                    </a:cubicBezTo>
                  </a:path>
                </a:pathLst>
              </a:custGeom>
              <a:noFill/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7" name="Google Shape;1951;p38"/>
              <p:cNvSpPr/>
              <p:nvPr/>
            </p:nvSpPr>
            <p:spPr>
              <a:xfrm>
                <a:off x="691630" y="1277570"/>
                <a:ext cx="134011" cy="90226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2444" fill="none" extrusionOk="0">
                    <a:moveTo>
                      <a:pt x="1" y="2443"/>
                    </a:moveTo>
                    <a:cubicBezTo>
                      <a:pt x="1" y="2443"/>
                      <a:pt x="1895" y="686"/>
                      <a:pt x="3630" y="1"/>
                    </a:cubicBezTo>
                  </a:path>
                </a:pathLst>
              </a:custGeom>
              <a:noFill/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8" name="Google Shape;1952;p38"/>
              <p:cNvSpPr/>
              <p:nvPr/>
            </p:nvSpPr>
            <p:spPr>
              <a:xfrm>
                <a:off x="644450" y="1219647"/>
                <a:ext cx="216595" cy="190605"/>
              </a:xfrm>
              <a:custGeom>
                <a:avLst/>
                <a:gdLst/>
                <a:ahLst/>
                <a:cxnLst/>
                <a:rect l="l" t="t" r="r" b="b"/>
                <a:pathLst>
                  <a:path w="5867" h="5163" extrusionOk="0">
                    <a:moveTo>
                      <a:pt x="4993" y="268"/>
                    </a:moveTo>
                    <a:lnTo>
                      <a:pt x="4993" y="268"/>
                    </a:lnTo>
                    <a:cubicBezTo>
                      <a:pt x="4999" y="293"/>
                      <a:pt x="5020" y="331"/>
                      <a:pt x="5068" y="383"/>
                    </a:cubicBezTo>
                    <a:cubicBezTo>
                      <a:pt x="5159" y="474"/>
                      <a:pt x="5205" y="725"/>
                      <a:pt x="5273" y="862"/>
                    </a:cubicBezTo>
                    <a:cubicBezTo>
                      <a:pt x="5372" y="1120"/>
                      <a:pt x="5489" y="1361"/>
                      <a:pt x="5592" y="1614"/>
                    </a:cubicBezTo>
                    <a:lnTo>
                      <a:pt x="5592" y="1614"/>
                    </a:lnTo>
                    <a:cubicBezTo>
                      <a:pt x="4396" y="2201"/>
                      <a:pt x="3307" y="2939"/>
                      <a:pt x="2306" y="3807"/>
                    </a:cubicBezTo>
                    <a:cubicBezTo>
                      <a:pt x="2123" y="3989"/>
                      <a:pt x="1461" y="4834"/>
                      <a:pt x="1256" y="4834"/>
                    </a:cubicBezTo>
                    <a:cubicBezTo>
                      <a:pt x="1165" y="4834"/>
                      <a:pt x="868" y="4081"/>
                      <a:pt x="822" y="3944"/>
                    </a:cubicBezTo>
                    <a:cubicBezTo>
                      <a:pt x="685" y="3419"/>
                      <a:pt x="662" y="3305"/>
                      <a:pt x="1028" y="2894"/>
                    </a:cubicBezTo>
                    <a:cubicBezTo>
                      <a:pt x="1530" y="2346"/>
                      <a:pt x="2237" y="1867"/>
                      <a:pt x="2854" y="1433"/>
                    </a:cubicBezTo>
                    <a:cubicBezTo>
                      <a:pt x="3310" y="1113"/>
                      <a:pt x="4132" y="429"/>
                      <a:pt x="4725" y="337"/>
                    </a:cubicBezTo>
                    <a:cubicBezTo>
                      <a:pt x="4873" y="315"/>
                      <a:pt x="4953" y="289"/>
                      <a:pt x="4993" y="268"/>
                    </a:cubicBezTo>
                    <a:close/>
                    <a:moveTo>
                      <a:pt x="4915" y="0"/>
                    </a:moveTo>
                    <a:cubicBezTo>
                      <a:pt x="4450" y="0"/>
                      <a:pt x="3790" y="560"/>
                      <a:pt x="3470" y="748"/>
                    </a:cubicBezTo>
                    <a:cubicBezTo>
                      <a:pt x="2466" y="1364"/>
                      <a:pt x="1507" y="2095"/>
                      <a:pt x="662" y="2917"/>
                    </a:cubicBezTo>
                    <a:cubicBezTo>
                      <a:pt x="0" y="3578"/>
                      <a:pt x="777" y="4355"/>
                      <a:pt x="1096" y="5108"/>
                    </a:cubicBezTo>
                    <a:cubicBezTo>
                      <a:pt x="1121" y="5145"/>
                      <a:pt x="1160" y="5162"/>
                      <a:pt x="1198" y="5162"/>
                    </a:cubicBezTo>
                    <a:cubicBezTo>
                      <a:pt x="1228" y="5162"/>
                      <a:pt x="1258" y="5151"/>
                      <a:pt x="1279" y="5131"/>
                    </a:cubicBezTo>
                    <a:cubicBezTo>
                      <a:pt x="2580" y="3761"/>
                      <a:pt x="4086" y="2574"/>
                      <a:pt x="5798" y="1775"/>
                    </a:cubicBezTo>
                    <a:cubicBezTo>
                      <a:pt x="5852" y="1749"/>
                      <a:pt x="5867" y="1704"/>
                      <a:pt x="5857" y="1663"/>
                    </a:cubicBezTo>
                    <a:lnTo>
                      <a:pt x="5857" y="1663"/>
                    </a:lnTo>
                    <a:cubicBezTo>
                      <a:pt x="5856" y="1648"/>
                      <a:pt x="5852" y="1632"/>
                      <a:pt x="5844" y="1615"/>
                    </a:cubicBezTo>
                    <a:cubicBezTo>
                      <a:pt x="5684" y="1250"/>
                      <a:pt x="5501" y="337"/>
                      <a:pt x="5182" y="86"/>
                    </a:cubicBezTo>
                    <a:cubicBezTo>
                      <a:pt x="5105" y="26"/>
                      <a:pt x="5015" y="0"/>
                      <a:pt x="49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9" name="Google Shape;1953;p38"/>
              <p:cNvSpPr/>
              <p:nvPr/>
            </p:nvSpPr>
            <p:spPr>
              <a:xfrm>
                <a:off x="689120" y="1281779"/>
                <a:ext cx="362382" cy="530911"/>
              </a:xfrm>
              <a:custGeom>
                <a:avLst/>
                <a:gdLst/>
                <a:ahLst/>
                <a:cxnLst/>
                <a:rect l="l" t="t" r="r" b="b"/>
                <a:pathLst>
                  <a:path w="9816" h="14381" extrusionOk="0">
                    <a:moveTo>
                      <a:pt x="4542" y="1"/>
                    </a:moveTo>
                    <a:cubicBezTo>
                      <a:pt x="2443" y="914"/>
                      <a:pt x="753" y="2557"/>
                      <a:pt x="0" y="3379"/>
                    </a:cubicBezTo>
                    <a:cubicBezTo>
                      <a:pt x="1393" y="6483"/>
                      <a:pt x="3401" y="10866"/>
                      <a:pt x="5319" y="14381"/>
                    </a:cubicBezTo>
                    <a:cubicBezTo>
                      <a:pt x="5478" y="13947"/>
                      <a:pt x="5866" y="12783"/>
                      <a:pt x="6277" y="12578"/>
                    </a:cubicBezTo>
                    <a:cubicBezTo>
                      <a:pt x="6411" y="12516"/>
                      <a:pt x="6559" y="12491"/>
                      <a:pt x="6710" y="12491"/>
                    </a:cubicBezTo>
                    <a:cubicBezTo>
                      <a:pt x="6894" y="12491"/>
                      <a:pt x="7083" y="12528"/>
                      <a:pt x="7259" y="12578"/>
                    </a:cubicBezTo>
                    <a:cubicBezTo>
                      <a:pt x="7352" y="12615"/>
                      <a:pt x="7460" y="12652"/>
                      <a:pt x="7571" y="12652"/>
                    </a:cubicBezTo>
                    <a:cubicBezTo>
                      <a:pt x="7596" y="12652"/>
                      <a:pt x="7622" y="12650"/>
                      <a:pt x="7647" y="12646"/>
                    </a:cubicBezTo>
                    <a:cubicBezTo>
                      <a:pt x="8012" y="12578"/>
                      <a:pt x="8149" y="12030"/>
                      <a:pt x="8514" y="11984"/>
                    </a:cubicBezTo>
                    <a:cubicBezTo>
                      <a:pt x="8525" y="11984"/>
                      <a:pt x="8536" y="11983"/>
                      <a:pt x="8547" y="11983"/>
                    </a:cubicBezTo>
                    <a:cubicBezTo>
                      <a:pt x="8913" y="11983"/>
                      <a:pt x="9283" y="12328"/>
                      <a:pt x="9770" y="12328"/>
                    </a:cubicBezTo>
                    <a:cubicBezTo>
                      <a:pt x="9785" y="12328"/>
                      <a:pt x="9800" y="12327"/>
                      <a:pt x="9815" y="12327"/>
                    </a:cubicBezTo>
                    <a:lnTo>
                      <a:pt x="454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0" name="Google Shape;1954;p38"/>
              <p:cNvSpPr/>
              <p:nvPr/>
            </p:nvSpPr>
            <p:spPr>
              <a:xfrm>
                <a:off x="742207" y="1303708"/>
                <a:ext cx="249452" cy="445188"/>
              </a:xfrm>
              <a:custGeom>
                <a:avLst/>
                <a:gdLst/>
                <a:ahLst/>
                <a:cxnLst/>
                <a:rect l="l" t="t" r="r" b="b"/>
                <a:pathLst>
                  <a:path w="6757" h="12059" extrusionOk="0">
                    <a:moveTo>
                      <a:pt x="1940" y="0"/>
                    </a:moveTo>
                    <a:cubicBezTo>
                      <a:pt x="1210" y="434"/>
                      <a:pt x="571" y="936"/>
                      <a:pt x="0" y="1393"/>
                    </a:cubicBezTo>
                    <a:lnTo>
                      <a:pt x="5045" y="11938"/>
                    </a:lnTo>
                    <a:cubicBezTo>
                      <a:pt x="5132" y="11914"/>
                      <a:pt x="5222" y="11904"/>
                      <a:pt x="5314" y="11904"/>
                    </a:cubicBezTo>
                    <a:cubicBezTo>
                      <a:pt x="5484" y="11904"/>
                      <a:pt x="5657" y="11939"/>
                      <a:pt x="5821" y="11984"/>
                    </a:cubicBezTo>
                    <a:cubicBezTo>
                      <a:pt x="5914" y="12021"/>
                      <a:pt x="6022" y="12058"/>
                      <a:pt x="6133" y="12058"/>
                    </a:cubicBezTo>
                    <a:cubicBezTo>
                      <a:pt x="6158" y="12058"/>
                      <a:pt x="6184" y="12056"/>
                      <a:pt x="6209" y="12052"/>
                    </a:cubicBezTo>
                    <a:cubicBezTo>
                      <a:pt x="6437" y="12007"/>
                      <a:pt x="6574" y="11755"/>
                      <a:pt x="6756" y="11573"/>
                    </a:cubicBezTo>
                    <a:lnTo>
                      <a:pt x="194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1" name="Google Shape;1955;p38"/>
              <p:cNvSpPr/>
              <p:nvPr/>
            </p:nvSpPr>
            <p:spPr>
              <a:xfrm>
                <a:off x="851446" y="1276980"/>
                <a:ext cx="204929" cy="463388"/>
              </a:xfrm>
              <a:custGeom>
                <a:avLst/>
                <a:gdLst/>
                <a:ahLst/>
                <a:cxnLst/>
                <a:rect l="l" t="t" r="r" b="b"/>
                <a:pathLst>
                  <a:path w="5551" h="12552" extrusionOk="0">
                    <a:moveTo>
                      <a:pt x="158" y="1"/>
                    </a:moveTo>
                    <a:cubicBezTo>
                      <a:pt x="86" y="1"/>
                      <a:pt x="0" y="83"/>
                      <a:pt x="31" y="177"/>
                    </a:cubicBezTo>
                    <a:cubicBezTo>
                      <a:pt x="876" y="2117"/>
                      <a:pt x="1698" y="4057"/>
                      <a:pt x="2519" y="5997"/>
                    </a:cubicBezTo>
                    <a:cubicBezTo>
                      <a:pt x="3113" y="7367"/>
                      <a:pt x="3706" y="8736"/>
                      <a:pt x="4277" y="10106"/>
                    </a:cubicBezTo>
                    <a:cubicBezTo>
                      <a:pt x="4391" y="10357"/>
                      <a:pt x="5441" y="12206"/>
                      <a:pt x="5304" y="12457"/>
                    </a:cubicBezTo>
                    <a:lnTo>
                      <a:pt x="5395" y="12548"/>
                    </a:lnTo>
                    <a:cubicBezTo>
                      <a:pt x="5405" y="12550"/>
                      <a:pt x="5414" y="12551"/>
                      <a:pt x="5423" y="12551"/>
                    </a:cubicBezTo>
                    <a:cubicBezTo>
                      <a:pt x="5500" y="12551"/>
                      <a:pt x="5550" y="12470"/>
                      <a:pt x="5509" y="12388"/>
                    </a:cubicBezTo>
                    <a:cubicBezTo>
                      <a:pt x="3752" y="8280"/>
                      <a:pt x="1994" y="4171"/>
                      <a:pt x="237" y="62"/>
                    </a:cubicBezTo>
                    <a:cubicBezTo>
                      <a:pt x="222" y="19"/>
                      <a:pt x="191" y="1"/>
                      <a:pt x="1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2" name="Google Shape;1956;p38"/>
              <p:cNvSpPr/>
              <p:nvPr/>
            </p:nvSpPr>
            <p:spPr>
              <a:xfrm>
                <a:off x="684062" y="1277312"/>
                <a:ext cx="205630" cy="539217"/>
              </a:xfrm>
              <a:custGeom>
                <a:avLst/>
                <a:gdLst/>
                <a:ahLst/>
                <a:cxnLst/>
                <a:rect l="l" t="t" r="r" b="b"/>
                <a:pathLst>
                  <a:path w="5570" h="14606" extrusionOk="0">
                    <a:moveTo>
                      <a:pt x="4655" y="1"/>
                    </a:moveTo>
                    <a:cubicBezTo>
                      <a:pt x="4641" y="1"/>
                      <a:pt x="4626" y="3"/>
                      <a:pt x="4611" y="8"/>
                    </a:cubicBezTo>
                    <a:cubicBezTo>
                      <a:pt x="2876" y="852"/>
                      <a:pt x="1370" y="2016"/>
                      <a:pt x="46" y="3409"/>
                    </a:cubicBezTo>
                    <a:cubicBezTo>
                      <a:pt x="0" y="3454"/>
                      <a:pt x="0" y="3500"/>
                      <a:pt x="23" y="3546"/>
                    </a:cubicBezTo>
                    <a:cubicBezTo>
                      <a:pt x="1689" y="7266"/>
                      <a:pt x="3424" y="10964"/>
                      <a:pt x="5364" y="14548"/>
                    </a:cubicBezTo>
                    <a:cubicBezTo>
                      <a:pt x="5384" y="14588"/>
                      <a:pt x="5417" y="14606"/>
                      <a:pt x="5452" y="14606"/>
                    </a:cubicBezTo>
                    <a:cubicBezTo>
                      <a:pt x="5497" y="14606"/>
                      <a:pt x="5544" y="14576"/>
                      <a:pt x="5570" y="14525"/>
                    </a:cubicBezTo>
                    <a:lnTo>
                      <a:pt x="5387" y="14205"/>
                    </a:lnTo>
                    <a:cubicBezTo>
                      <a:pt x="5273" y="13908"/>
                      <a:pt x="4816" y="13064"/>
                      <a:pt x="4679" y="12813"/>
                    </a:cubicBezTo>
                    <a:cubicBezTo>
                      <a:pt x="3447" y="10393"/>
                      <a:pt x="2260" y="7928"/>
                      <a:pt x="1142" y="5440"/>
                    </a:cubicBezTo>
                    <a:cubicBezTo>
                      <a:pt x="639" y="4390"/>
                      <a:pt x="69" y="3637"/>
                      <a:pt x="1027" y="2747"/>
                    </a:cubicBezTo>
                    <a:cubicBezTo>
                      <a:pt x="2146" y="1720"/>
                      <a:pt x="3356" y="875"/>
                      <a:pt x="4725" y="213"/>
                    </a:cubicBezTo>
                    <a:cubicBezTo>
                      <a:pt x="4847" y="152"/>
                      <a:pt x="4770" y="1"/>
                      <a:pt x="46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3" name="Google Shape;1957;p38"/>
              <p:cNvSpPr/>
              <p:nvPr/>
            </p:nvSpPr>
            <p:spPr>
              <a:xfrm>
                <a:off x="885447" y="1724161"/>
                <a:ext cx="166055" cy="10709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2901" extrusionOk="0">
                    <a:moveTo>
                      <a:pt x="3229" y="0"/>
                    </a:moveTo>
                    <a:cubicBezTo>
                      <a:pt x="3218" y="0"/>
                      <a:pt x="3207" y="1"/>
                      <a:pt x="3196" y="1"/>
                    </a:cubicBezTo>
                    <a:cubicBezTo>
                      <a:pt x="2831" y="47"/>
                      <a:pt x="2694" y="595"/>
                      <a:pt x="2329" y="663"/>
                    </a:cubicBezTo>
                    <a:cubicBezTo>
                      <a:pt x="2304" y="667"/>
                      <a:pt x="2278" y="669"/>
                      <a:pt x="2253" y="669"/>
                    </a:cubicBezTo>
                    <a:cubicBezTo>
                      <a:pt x="2142" y="669"/>
                      <a:pt x="2034" y="632"/>
                      <a:pt x="1941" y="595"/>
                    </a:cubicBezTo>
                    <a:cubicBezTo>
                      <a:pt x="1765" y="545"/>
                      <a:pt x="1576" y="508"/>
                      <a:pt x="1392" y="508"/>
                    </a:cubicBezTo>
                    <a:cubicBezTo>
                      <a:pt x="1241" y="508"/>
                      <a:pt x="1093" y="533"/>
                      <a:pt x="959" y="595"/>
                    </a:cubicBezTo>
                    <a:cubicBezTo>
                      <a:pt x="548" y="800"/>
                      <a:pt x="160" y="1964"/>
                      <a:pt x="1" y="2398"/>
                    </a:cubicBezTo>
                    <a:cubicBezTo>
                      <a:pt x="1" y="2398"/>
                      <a:pt x="1165" y="2649"/>
                      <a:pt x="2237" y="2900"/>
                    </a:cubicBezTo>
                    <a:cubicBezTo>
                      <a:pt x="2603" y="2558"/>
                      <a:pt x="3173" y="2124"/>
                      <a:pt x="3881" y="1804"/>
                    </a:cubicBezTo>
                    <a:cubicBezTo>
                      <a:pt x="4109" y="1325"/>
                      <a:pt x="4337" y="800"/>
                      <a:pt x="4497" y="344"/>
                    </a:cubicBezTo>
                    <a:lnTo>
                      <a:pt x="4497" y="344"/>
                    </a:lnTo>
                    <a:cubicBezTo>
                      <a:pt x="4482" y="344"/>
                      <a:pt x="4467" y="345"/>
                      <a:pt x="4452" y="345"/>
                    </a:cubicBezTo>
                    <a:cubicBezTo>
                      <a:pt x="3965" y="345"/>
                      <a:pt x="3595" y="0"/>
                      <a:pt x="3229" y="0"/>
                    </a:cubicBezTo>
                    <a:close/>
                  </a:path>
                </a:pathLst>
              </a:custGeom>
              <a:solidFill>
                <a:srgbClr val="FACD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4" name="Google Shape;1958;p38"/>
              <p:cNvSpPr/>
              <p:nvPr/>
            </p:nvSpPr>
            <p:spPr>
              <a:xfrm>
                <a:off x="880390" y="1720174"/>
                <a:ext cx="176170" cy="12286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3328" extrusionOk="0">
                    <a:moveTo>
                      <a:pt x="3445" y="276"/>
                    </a:moveTo>
                    <a:cubicBezTo>
                      <a:pt x="3777" y="276"/>
                      <a:pt x="4156" y="453"/>
                      <a:pt x="4474" y="520"/>
                    </a:cubicBezTo>
                    <a:cubicBezTo>
                      <a:pt x="4360" y="862"/>
                      <a:pt x="4246" y="1273"/>
                      <a:pt x="4041" y="1570"/>
                    </a:cubicBezTo>
                    <a:cubicBezTo>
                      <a:pt x="3790" y="1912"/>
                      <a:pt x="3470" y="2049"/>
                      <a:pt x="3128" y="2278"/>
                    </a:cubicBezTo>
                    <a:cubicBezTo>
                      <a:pt x="3059" y="2323"/>
                      <a:pt x="2991" y="2369"/>
                      <a:pt x="2899" y="2437"/>
                    </a:cubicBezTo>
                    <a:cubicBezTo>
                      <a:pt x="2808" y="2506"/>
                      <a:pt x="2740" y="2552"/>
                      <a:pt x="2648" y="2620"/>
                    </a:cubicBezTo>
                    <a:cubicBezTo>
                      <a:pt x="2489" y="2734"/>
                      <a:pt x="2306" y="2825"/>
                      <a:pt x="2100" y="2825"/>
                    </a:cubicBezTo>
                    <a:cubicBezTo>
                      <a:pt x="2082" y="2826"/>
                      <a:pt x="2064" y="2827"/>
                      <a:pt x="2045" y="2827"/>
                    </a:cubicBezTo>
                    <a:cubicBezTo>
                      <a:pt x="1595" y="2827"/>
                      <a:pt x="1010" y="2571"/>
                      <a:pt x="571" y="2483"/>
                    </a:cubicBezTo>
                    <a:cubicBezTo>
                      <a:pt x="183" y="2392"/>
                      <a:pt x="183" y="2483"/>
                      <a:pt x="389" y="2141"/>
                    </a:cubicBezTo>
                    <a:cubicBezTo>
                      <a:pt x="731" y="1593"/>
                      <a:pt x="685" y="794"/>
                      <a:pt x="1575" y="748"/>
                    </a:cubicBezTo>
                    <a:cubicBezTo>
                      <a:pt x="1591" y="747"/>
                      <a:pt x="1606" y="747"/>
                      <a:pt x="1621" y="747"/>
                    </a:cubicBezTo>
                    <a:cubicBezTo>
                      <a:pt x="1882" y="747"/>
                      <a:pt x="2129" y="898"/>
                      <a:pt x="2387" y="898"/>
                    </a:cubicBezTo>
                    <a:cubicBezTo>
                      <a:pt x="2428" y="898"/>
                      <a:pt x="2469" y="894"/>
                      <a:pt x="2511" y="885"/>
                    </a:cubicBezTo>
                    <a:cubicBezTo>
                      <a:pt x="2808" y="794"/>
                      <a:pt x="2877" y="520"/>
                      <a:pt x="3105" y="360"/>
                    </a:cubicBezTo>
                    <a:cubicBezTo>
                      <a:pt x="3208" y="299"/>
                      <a:pt x="3323" y="276"/>
                      <a:pt x="3445" y="276"/>
                    </a:cubicBezTo>
                    <a:close/>
                    <a:moveTo>
                      <a:pt x="3419" y="0"/>
                    </a:moveTo>
                    <a:cubicBezTo>
                      <a:pt x="3320" y="0"/>
                      <a:pt x="3223" y="18"/>
                      <a:pt x="3128" y="64"/>
                    </a:cubicBezTo>
                    <a:cubicBezTo>
                      <a:pt x="2922" y="155"/>
                      <a:pt x="2854" y="383"/>
                      <a:pt x="2694" y="497"/>
                    </a:cubicBezTo>
                    <a:cubicBezTo>
                      <a:pt x="2570" y="575"/>
                      <a:pt x="2433" y="600"/>
                      <a:pt x="2291" y="600"/>
                    </a:cubicBezTo>
                    <a:cubicBezTo>
                      <a:pt x="2035" y="600"/>
                      <a:pt x="1761" y="518"/>
                      <a:pt x="1519" y="518"/>
                    </a:cubicBezTo>
                    <a:cubicBezTo>
                      <a:pt x="1499" y="518"/>
                      <a:pt x="1480" y="519"/>
                      <a:pt x="1461" y="520"/>
                    </a:cubicBezTo>
                    <a:cubicBezTo>
                      <a:pt x="548" y="589"/>
                      <a:pt x="297" y="1753"/>
                      <a:pt x="23" y="2460"/>
                    </a:cubicBezTo>
                    <a:cubicBezTo>
                      <a:pt x="1" y="2529"/>
                      <a:pt x="46" y="2597"/>
                      <a:pt x="115" y="2597"/>
                    </a:cubicBezTo>
                    <a:cubicBezTo>
                      <a:pt x="697" y="2748"/>
                      <a:pt x="1565" y="3103"/>
                      <a:pt x="2198" y="3103"/>
                    </a:cubicBezTo>
                    <a:cubicBezTo>
                      <a:pt x="2235" y="3103"/>
                      <a:pt x="2271" y="3102"/>
                      <a:pt x="2306" y="3099"/>
                    </a:cubicBezTo>
                    <a:cubicBezTo>
                      <a:pt x="2329" y="3099"/>
                      <a:pt x="2329" y="3122"/>
                      <a:pt x="2329" y="3122"/>
                    </a:cubicBezTo>
                    <a:cubicBezTo>
                      <a:pt x="2648" y="3191"/>
                      <a:pt x="2968" y="3259"/>
                      <a:pt x="3287" y="3328"/>
                    </a:cubicBezTo>
                    <a:cubicBezTo>
                      <a:pt x="3333" y="3328"/>
                      <a:pt x="3402" y="3328"/>
                      <a:pt x="3424" y="3282"/>
                    </a:cubicBezTo>
                    <a:cubicBezTo>
                      <a:pt x="3653" y="2848"/>
                      <a:pt x="3881" y="2415"/>
                      <a:pt x="4086" y="1981"/>
                    </a:cubicBezTo>
                    <a:cubicBezTo>
                      <a:pt x="4109" y="1958"/>
                      <a:pt x="4109" y="1958"/>
                      <a:pt x="4132" y="1935"/>
                    </a:cubicBezTo>
                    <a:cubicBezTo>
                      <a:pt x="4406" y="1547"/>
                      <a:pt x="4588" y="908"/>
                      <a:pt x="4748" y="474"/>
                    </a:cubicBezTo>
                    <a:cubicBezTo>
                      <a:pt x="4771" y="406"/>
                      <a:pt x="4725" y="360"/>
                      <a:pt x="4680" y="337"/>
                    </a:cubicBezTo>
                    <a:lnTo>
                      <a:pt x="4634" y="337"/>
                    </a:lnTo>
                    <a:cubicBezTo>
                      <a:pt x="4250" y="301"/>
                      <a:pt x="3821" y="0"/>
                      <a:pt x="34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" grpId="0"/>
      <p:bldP spid="69" grpId="0" animBg="1"/>
      <p:bldP spid="71" grpId="0"/>
      <p:bldP spid="72" grpId="0" animBg="1"/>
      <p:bldP spid="7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5391150" y="1375611"/>
            <a:ext cx="2762250" cy="33855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A) </a:t>
            </a:r>
            <a:r>
              <a:rPr lang="en-US" altLang="en-US" sz="2200" smtClean="0">
                <a:latin typeface="Times New Roman" panose="02020603050405020304" pitchFamily="18" charset="0"/>
              </a:rPr>
              <a:t>a </a:t>
            </a:r>
            <a:r>
              <a:rPr lang="en-US" altLang="en-US" sz="2200">
                <a:latin typeface="Times New Roman" panose="02020603050405020304" pitchFamily="18" charset="0"/>
              </a:rPr>
              <a:t>&lt; </a:t>
            </a:r>
            <a:r>
              <a:rPr lang="en-US" altLang="en-US" sz="2200" smtClean="0">
                <a:latin typeface="Times New Roman" panose="02020603050405020304" pitchFamily="18" charset="0"/>
              </a:rPr>
              <a:t>b hoặc </a:t>
            </a:r>
            <a:r>
              <a:rPr lang="en-US" altLang="en-US" sz="2200">
                <a:latin typeface="Times New Roman" panose="02020603050405020304" pitchFamily="18" charset="0"/>
              </a:rPr>
              <a:t>a = b </a:t>
            </a:r>
            <a:endParaRPr lang="en-US" altLang="en-US" sz="2200">
              <a:solidFill>
                <a:srgbClr val="D6009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5391150" y="1763003"/>
            <a:ext cx="2743200" cy="33855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 B) </a:t>
            </a:r>
            <a:r>
              <a:rPr lang="en-US" altLang="en-US" sz="2200" smtClean="0">
                <a:latin typeface="Times New Roman" panose="02020603050405020304" pitchFamily="18" charset="0"/>
              </a:rPr>
              <a:t>a </a:t>
            </a:r>
            <a:r>
              <a:rPr lang="en-US" altLang="en-US" sz="2200">
                <a:latin typeface="Times New Roman" panose="02020603050405020304" pitchFamily="18" charset="0"/>
              </a:rPr>
              <a:t>&gt; b </a:t>
            </a:r>
            <a:endParaRPr lang="en-US" altLang="en-US" sz="2200">
              <a:solidFill>
                <a:srgbClr val="D6009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5410200" y="2159042"/>
            <a:ext cx="2743200" cy="33855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C) </a:t>
            </a:r>
            <a:r>
              <a:rPr lang="en-US" altLang="en-US" sz="2200" smtClean="0">
                <a:latin typeface="Times New Roman" panose="02020603050405020304" pitchFamily="18" charset="0"/>
              </a:rPr>
              <a:t>a </a:t>
            </a:r>
            <a:r>
              <a:rPr lang="en-US" altLang="en-US" sz="2200">
                <a:latin typeface="Times New Roman" panose="02020603050405020304" pitchFamily="18" charset="0"/>
              </a:rPr>
              <a:t>&gt; </a:t>
            </a:r>
            <a:r>
              <a:rPr lang="en-US" altLang="en-US" sz="2200" smtClean="0">
                <a:latin typeface="Times New Roman" panose="02020603050405020304" pitchFamily="18" charset="0"/>
              </a:rPr>
              <a:t>b </a:t>
            </a:r>
            <a:r>
              <a:rPr lang="en-US" altLang="en-US" sz="2200">
                <a:latin typeface="Times New Roman" panose="02020603050405020304" pitchFamily="18" charset="0"/>
              </a:rPr>
              <a:t>hoặc a = b </a:t>
            </a:r>
            <a:endParaRPr lang="en-US" altLang="en-US" sz="2200">
              <a:solidFill>
                <a:srgbClr val="D60093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5391150" y="2602861"/>
            <a:ext cx="2762250" cy="338554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200">
                <a:latin typeface="Times New Roman" panose="02020603050405020304" pitchFamily="18" charset="0"/>
              </a:rPr>
              <a:t> D) thì phải có  a &lt; b  </a:t>
            </a:r>
            <a:endParaRPr lang="en-US" altLang="en-US" sz="2200">
              <a:solidFill>
                <a:srgbClr val="D60093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0" name="Freeform 8"/>
          <p:cNvSpPr/>
          <p:nvPr/>
        </p:nvSpPr>
        <p:spPr bwMode="auto">
          <a:xfrm>
            <a:off x="4171099" y="1671198"/>
            <a:ext cx="1215113" cy="600670"/>
          </a:xfrm>
          <a:custGeom>
            <a:avLst/>
            <a:gdLst>
              <a:gd name="T0" fmla="*/ 0 w 499"/>
              <a:gd name="T1" fmla="*/ 0 h 548"/>
              <a:gd name="T2" fmla="*/ 2147483646 w 499"/>
              <a:gd name="T3" fmla="*/ 2147483646 h 548"/>
              <a:gd name="T4" fmla="*/ 0 60000 65536"/>
              <a:gd name="T5" fmla="*/ 0 60000 65536"/>
              <a:gd name="T6" fmla="*/ 0 w 499"/>
              <a:gd name="T7" fmla="*/ 0 h 548"/>
              <a:gd name="T8" fmla="*/ 499 w 499"/>
              <a:gd name="T9" fmla="*/ 548 h 5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99" h="548">
                <a:moveTo>
                  <a:pt x="0" y="0"/>
                </a:moveTo>
                <a:lnTo>
                  <a:pt x="499" y="548"/>
                </a:lnTo>
              </a:path>
            </a:pathLst>
          </a:custGeom>
          <a:noFill/>
          <a:ln w="28575">
            <a:solidFill>
              <a:srgbClr val="FF0000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1" name="Freeform 9"/>
          <p:cNvSpPr/>
          <p:nvPr/>
        </p:nvSpPr>
        <p:spPr bwMode="auto">
          <a:xfrm>
            <a:off x="4098861" y="1494430"/>
            <a:ext cx="1287351" cy="1173326"/>
          </a:xfrm>
          <a:custGeom>
            <a:avLst/>
            <a:gdLst>
              <a:gd name="T0" fmla="*/ 0 w 526"/>
              <a:gd name="T1" fmla="*/ 2147483646 h 726"/>
              <a:gd name="T2" fmla="*/ 2147483646 w 526"/>
              <a:gd name="T3" fmla="*/ 0 h 726"/>
              <a:gd name="T4" fmla="*/ 0 60000 65536"/>
              <a:gd name="T5" fmla="*/ 0 60000 65536"/>
              <a:gd name="T6" fmla="*/ 0 w 526"/>
              <a:gd name="T7" fmla="*/ 0 h 726"/>
              <a:gd name="T8" fmla="*/ 526 w 526"/>
              <a:gd name="T9" fmla="*/ 726 h 7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26" h="726">
                <a:moveTo>
                  <a:pt x="0" y="726"/>
                </a:moveTo>
                <a:lnTo>
                  <a:pt x="526" y="0"/>
                </a:lnTo>
              </a:path>
            </a:pathLst>
          </a:custGeom>
          <a:noFill/>
          <a:ln w="28575">
            <a:solidFill>
              <a:srgbClr val="CC00FF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328613" y="3317081"/>
            <a:ext cx="86344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006600"/>
              </a:buClr>
              <a:buFont typeface="Wingdings" panose="05000000000000000000" pitchFamily="2" charset="2"/>
              <a:buChar char="v"/>
            </a:pPr>
            <a:r>
              <a:rPr lang="en-US" altLang="en-US" sz="2400">
                <a:latin typeface="Times New Roman" panose="02020603050405020304" pitchFamily="18" charset="0"/>
              </a:rPr>
              <a:t> </a:t>
            </a:r>
            <a:r>
              <a:rPr lang="en-US" altLang="en-US" sz="2200">
                <a:latin typeface="+mn-lt"/>
              </a:rPr>
              <a:t>Nếu số a </a:t>
            </a:r>
            <a:r>
              <a:rPr lang="en-US" altLang="en-US" sz="2200">
                <a:solidFill>
                  <a:srgbClr val="FF0000"/>
                </a:solidFill>
                <a:latin typeface="+mn-lt"/>
              </a:rPr>
              <a:t>không nhỏ hơn </a:t>
            </a:r>
            <a:r>
              <a:rPr lang="en-US" altLang="en-US" sz="2200">
                <a:latin typeface="+mn-lt"/>
              </a:rPr>
              <a:t>số b thì phải có hoặc a </a:t>
            </a:r>
            <a:r>
              <a:rPr lang="en-US" altLang="en-US" sz="2200">
                <a:solidFill>
                  <a:srgbClr val="0000FF"/>
                </a:solidFill>
                <a:latin typeface="+mn-lt"/>
              </a:rPr>
              <a:t>&gt;</a:t>
            </a:r>
            <a:r>
              <a:rPr lang="en-US" altLang="en-US" sz="2200">
                <a:solidFill>
                  <a:srgbClr val="D60093"/>
                </a:solidFill>
                <a:latin typeface="+mn-lt"/>
              </a:rPr>
              <a:t> </a:t>
            </a:r>
            <a:r>
              <a:rPr lang="en-US" altLang="en-US" sz="2200">
                <a:latin typeface="+mn-lt"/>
              </a:rPr>
              <a:t>b, hoặc a </a:t>
            </a:r>
            <a:r>
              <a:rPr lang="en-US" altLang="en-US" sz="2200">
                <a:solidFill>
                  <a:srgbClr val="0000FF"/>
                </a:solidFill>
                <a:latin typeface="+mn-lt"/>
              </a:rPr>
              <a:t>=</a:t>
            </a:r>
            <a:r>
              <a:rPr lang="en-US" altLang="en-US" sz="2200">
                <a:latin typeface="+mn-lt"/>
              </a:rPr>
              <a:t> b</a:t>
            </a:r>
            <a:r>
              <a:rPr lang="en-US" altLang="en-US" sz="2200">
                <a:latin typeface="Times New Roman" panose="02020603050405020304" pitchFamily="18" charset="0"/>
              </a:rPr>
              <a:t>.</a:t>
            </a:r>
            <a:r>
              <a:rPr lang="en-US" altLang="en-US" sz="2200">
                <a:solidFill>
                  <a:srgbClr val="D60093"/>
                </a:solidFill>
                <a:latin typeface="Times New Roman" panose="02020603050405020304" pitchFamily="18" charset="0"/>
              </a:rPr>
              <a:t> </a:t>
            </a:r>
            <a:endParaRPr lang="en-US" altLang="en-US" sz="2200">
              <a:solidFill>
                <a:srgbClr val="D60093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98464" y="3636169"/>
            <a:ext cx="80787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200">
                <a:latin typeface="+mn-lt"/>
              </a:rPr>
              <a:t>   Khi đó ta nói gọn là a lớn hơn hoặc bằng b, kí hiệu là </a:t>
            </a:r>
            <a:r>
              <a:rPr lang="en-US" altLang="en-US" sz="2200">
                <a:solidFill>
                  <a:srgbClr val="0000FF"/>
                </a:solidFill>
                <a:latin typeface="+mn-lt"/>
              </a:rPr>
              <a:t>a </a:t>
            </a:r>
            <a:r>
              <a:rPr lang="en-US" altLang="en-US" sz="220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≥ </a:t>
            </a:r>
            <a:r>
              <a:rPr lang="en-US" altLang="en-US" sz="2200">
                <a:solidFill>
                  <a:srgbClr val="0000FF"/>
                </a:solidFill>
                <a:latin typeface="+mn-lt"/>
                <a:sym typeface="Symbol" panose="05050102010706020507" pitchFamily="18" charset="2"/>
              </a:rPr>
              <a:t>b</a:t>
            </a:r>
            <a:endParaRPr lang="en-US" altLang="en-US" sz="2200">
              <a:solidFill>
                <a:srgbClr val="0000FF"/>
              </a:solidFill>
              <a:latin typeface="+mn-lt"/>
              <a:sym typeface="Symbol" panose="05050102010706020507" pitchFamily="18" charset="2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22263" y="3925491"/>
            <a:ext cx="864076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>
                <a:srgbClr val="006600"/>
              </a:buClr>
              <a:buFont typeface="Wingdings" panose="05000000000000000000" pitchFamily="2" charset="2"/>
              <a:buChar char="v"/>
            </a:pPr>
            <a:r>
              <a:rPr lang="en-US" altLang="en-US" sz="2200">
                <a:latin typeface="+mn-lt"/>
              </a:rPr>
              <a:t> Nếu số a</a:t>
            </a:r>
            <a:r>
              <a:rPr lang="en-US" altLang="en-US" sz="2200">
                <a:solidFill>
                  <a:srgbClr val="FF0000"/>
                </a:solidFill>
                <a:latin typeface="+mn-lt"/>
              </a:rPr>
              <a:t> không lớn hơn </a:t>
            </a:r>
            <a:r>
              <a:rPr lang="en-US" altLang="en-US" sz="2200">
                <a:latin typeface="+mn-lt"/>
              </a:rPr>
              <a:t>số b thì phải có hoặc a </a:t>
            </a:r>
            <a:r>
              <a:rPr lang="en-US" altLang="en-US" sz="2200">
                <a:solidFill>
                  <a:srgbClr val="0000FF"/>
                </a:solidFill>
                <a:latin typeface="+mn-lt"/>
              </a:rPr>
              <a:t>&lt;</a:t>
            </a:r>
            <a:r>
              <a:rPr lang="en-US" altLang="en-US" sz="2200">
                <a:solidFill>
                  <a:srgbClr val="D60093"/>
                </a:solidFill>
                <a:latin typeface="+mn-lt"/>
              </a:rPr>
              <a:t> </a:t>
            </a:r>
            <a:r>
              <a:rPr lang="en-US" altLang="en-US" sz="2200">
                <a:latin typeface="+mn-lt"/>
              </a:rPr>
              <a:t>b, hoặc a </a:t>
            </a:r>
            <a:r>
              <a:rPr lang="en-US" altLang="en-US" sz="2200">
                <a:solidFill>
                  <a:srgbClr val="0000FF"/>
                </a:solidFill>
                <a:latin typeface="+mn-lt"/>
              </a:rPr>
              <a:t>=</a:t>
            </a:r>
            <a:r>
              <a:rPr lang="en-US" altLang="en-US" sz="2200">
                <a:solidFill>
                  <a:srgbClr val="D60093"/>
                </a:solidFill>
                <a:latin typeface="+mn-lt"/>
              </a:rPr>
              <a:t> </a:t>
            </a:r>
            <a:r>
              <a:rPr lang="en-US" altLang="en-US" sz="2200">
                <a:latin typeface="+mn-lt"/>
              </a:rPr>
              <a:t>b. </a:t>
            </a:r>
            <a:endParaRPr lang="en-US" altLang="en-US" sz="2200">
              <a:latin typeface="+mn-lt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04814" y="4233862"/>
            <a:ext cx="817562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200">
                <a:latin typeface="+mn-lt"/>
              </a:rPr>
              <a:t>   Khi đó ta nói gọn là a nhỏ hơn hoặc bằng b, kí hiệu là </a:t>
            </a:r>
            <a:r>
              <a:rPr lang="en-US" altLang="en-US" sz="2200">
                <a:solidFill>
                  <a:srgbClr val="0000FF"/>
                </a:solidFill>
                <a:latin typeface="+mn-lt"/>
              </a:rPr>
              <a:t>a </a:t>
            </a:r>
            <a:r>
              <a:rPr lang="en-US" altLang="en-US" sz="2200">
                <a:solidFill>
                  <a:srgbClr val="0000FF"/>
                </a:solidFill>
                <a:latin typeface="+mn-lt"/>
                <a:cs typeface="Times New Roman" panose="02020603050405020304" pitchFamily="18" charset="0"/>
              </a:rPr>
              <a:t>≤ </a:t>
            </a:r>
            <a:r>
              <a:rPr lang="en-US" altLang="en-US" sz="2200">
                <a:solidFill>
                  <a:srgbClr val="0000FF"/>
                </a:solidFill>
                <a:latin typeface="+mn-lt"/>
                <a:sym typeface="Symbol" panose="05050102010706020507" pitchFamily="18" charset="2"/>
              </a:rPr>
              <a:t>b</a:t>
            </a:r>
            <a:endParaRPr lang="en-US" altLang="en-US" sz="2200">
              <a:solidFill>
                <a:srgbClr val="0000FF"/>
              </a:solidFill>
              <a:latin typeface="+mn-lt"/>
              <a:sym typeface="Symbol" panose="05050102010706020507" pitchFamily="18" charset="2"/>
            </a:endParaRPr>
          </a:p>
        </p:txBody>
      </p:sp>
      <p:sp>
        <p:nvSpPr>
          <p:cNvPr id="8206" name="AutoShape 14"/>
          <p:cNvSpPr>
            <a:spLocks noChangeArrowheads="1"/>
          </p:cNvSpPr>
          <p:nvPr/>
        </p:nvSpPr>
        <p:spPr bwMode="auto">
          <a:xfrm>
            <a:off x="146714" y="3200400"/>
            <a:ext cx="8844887" cy="1736646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CC00FF"/>
            </a:solidFill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400" b="0">
              <a:latin typeface="Times New Roman" panose="02020603050405020304" pitchFamily="18" charset="0"/>
            </a:endParaRPr>
          </a:p>
        </p:txBody>
      </p:sp>
      <p:sp>
        <p:nvSpPr>
          <p:cNvPr id="23566" name="Text Box 16"/>
          <p:cNvSpPr txBox="1">
            <a:spLocks noChangeArrowheads="1"/>
          </p:cNvSpPr>
          <p:nvPr/>
        </p:nvSpPr>
        <p:spPr bwMode="auto">
          <a:xfrm>
            <a:off x="146713" y="48116"/>
            <a:ext cx="607570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chemeClr val="tx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1. Nhắc lại về thứ tự trên tập hợp số.</a:t>
            </a:r>
            <a:endParaRPr lang="en-US" altLang="en-US" sz="2800" u="sng">
              <a:solidFill>
                <a:schemeClr val="tx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742766" y="507861"/>
            <a:ext cx="840123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i="1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Hãy </a:t>
            </a:r>
            <a:r>
              <a:rPr lang="en-US" altLang="en-US" sz="2400" i="1">
                <a:solidFill>
                  <a:schemeClr val="tx1">
                    <a:lumMod val="50000"/>
                  </a:schemeClr>
                </a:solidFill>
                <a:latin typeface="+mn-lt"/>
              </a:rPr>
              <a:t>nối mỗi ý 1</a:t>
            </a:r>
            <a:r>
              <a:rPr lang="en-US" altLang="en-US" sz="2400">
                <a:solidFill>
                  <a:schemeClr val="tx1">
                    <a:lumMod val="50000"/>
                  </a:schemeClr>
                </a:solidFill>
                <a:latin typeface="+mn-lt"/>
              </a:rPr>
              <a:t>,</a:t>
            </a:r>
            <a:r>
              <a:rPr lang="en-US" altLang="en-US" sz="2400" i="1">
                <a:solidFill>
                  <a:schemeClr val="tx1">
                    <a:lumMod val="50000"/>
                  </a:schemeClr>
                </a:solidFill>
                <a:latin typeface="+mn-lt"/>
              </a:rPr>
              <a:t> 2 với một trong các ý A, B, C, D để được các khẳng định đúng</a:t>
            </a:r>
            <a:endParaRPr lang="en-US" altLang="en-US" sz="2400" i="1">
              <a:solidFill>
                <a:schemeClr val="tx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42767" y="1301171"/>
            <a:ext cx="345667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+mn-lt"/>
              </a:rPr>
              <a:t>1) Số a không nhỏ hơn số b thì xảy những trường hợp nào?  </a:t>
            </a:r>
            <a:r>
              <a:rPr lang="en-US" altLang="en-US" sz="2000">
                <a:solidFill>
                  <a:srgbClr val="D60093"/>
                </a:solidFill>
                <a:latin typeface="+mn-lt"/>
              </a:rPr>
              <a:t>  </a:t>
            </a:r>
            <a:endParaRPr lang="en-US" altLang="en-US" sz="2000">
              <a:solidFill>
                <a:srgbClr val="D60093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9735" y="2192789"/>
            <a:ext cx="34567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>
                <a:latin typeface="+mn-lt"/>
              </a:rPr>
              <a:t>2) Số a không lớn hơn số b thì xảy ra những trường hợp nào?</a:t>
            </a:r>
            <a:r>
              <a:rPr lang="en-US" altLang="en-US" sz="2000">
                <a:solidFill>
                  <a:srgbClr val="D60093"/>
                </a:solidFill>
                <a:latin typeface="+mn-lt"/>
              </a:rPr>
              <a:t>  </a:t>
            </a:r>
            <a:endParaRPr lang="en-US" altLang="en-US" sz="2000">
              <a:solidFill>
                <a:srgbClr val="D60093"/>
              </a:solidFill>
              <a:latin typeface="+mn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64915" y="1283809"/>
            <a:ext cx="3482194" cy="758273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64915" y="2202061"/>
            <a:ext cx="3456676" cy="754023"/>
          </a:xfrm>
          <a:prstGeom prst="rect">
            <a:avLst/>
          </a:prstGeom>
          <a:noFill/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9" name="Google Shape;1924;p38"/>
          <p:cNvGrpSpPr/>
          <p:nvPr/>
        </p:nvGrpSpPr>
        <p:grpSpPr>
          <a:xfrm rot="20786072">
            <a:off x="229383" y="570483"/>
            <a:ext cx="469307" cy="323742"/>
            <a:chOff x="381295" y="1148174"/>
            <a:chExt cx="514376" cy="708067"/>
          </a:xfrm>
        </p:grpSpPr>
        <p:grpSp>
          <p:nvGrpSpPr>
            <p:cNvPr id="20" name="Google Shape;1925;p38"/>
            <p:cNvGrpSpPr/>
            <p:nvPr/>
          </p:nvGrpSpPr>
          <p:grpSpPr>
            <a:xfrm>
              <a:off x="449007" y="1161380"/>
              <a:ext cx="446665" cy="694861"/>
              <a:chOff x="609895" y="1148174"/>
              <a:chExt cx="446665" cy="694861"/>
            </a:xfrm>
          </p:grpSpPr>
          <p:sp>
            <p:nvSpPr>
              <p:cNvPr id="39" name="Google Shape;1926;p38"/>
              <p:cNvSpPr/>
              <p:nvPr/>
            </p:nvSpPr>
            <p:spPr>
              <a:xfrm>
                <a:off x="899771" y="1371119"/>
                <a:ext cx="50614" cy="92737"/>
              </a:xfrm>
              <a:custGeom>
                <a:avLst/>
                <a:gdLst/>
                <a:ahLst/>
                <a:cxnLst/>
                <a:rect l="l" t="t" r="r" b="b"/>
                <a:pathLst>
                  <a:path w="1371" h="2512" extrusionOk="0">
                    <a:moveTo>
                      <a:pt x="297" y="0"/>
                    </a:moveTo>
                    <a:cubicBezTo>
                      <a:pt x="183" y="548"/>
                      <a:pt x="92" y="1028"/>
                      <a:pt x="46" y="1393"/>
                    </a:cubicBezTo>
                    <a:cubicBezTo>
                      <a:pt x="1" y="1872"/>
                      <a:pt x="274" y="2169"/>
                      <a:pt x="891" y="2397"/>
                    </a:cubicBezTo>
                    <a:cubicBezTo>
                      <a:pt x="1073" y="2443"/>
                      <a:pt x="1233" y="2488"/>
                      <a:pt x="1370" y="2511"/>
                    </a:cubicBezTo>
                    <a:lnTo>
                      <a:pt x="297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0" name="Google Shape;1927;p38"/>
              <p:cNvSpPr/>
              <p:nvPr/>
            </p:nvSpPr>
            <p:spPr>
              <a:xfrm>
                <a:off x="627579" y="1151792"/>
                <a:ext cx="203120" cy="192414"/>
              </a:xfrm>
              <a:custGeom>
                <a:avLst/>
                <a:gdLst/>
                <a:ahLst/>
                <a:cxnLst/>
                <a:rect l="l" t="t" r="r" b="b"/>
                <a:pathLst>
                  <a:path w="5502" h="5212" extrusionOk="0">
                    <a:moveTo>
                      <a:pt x="4035" y="1"/>
                    </a:moveTo>
                    <a:cubicBezTo>
                      <a:pt x="3954" y="1"/>
                      <a:pt x="3872" y="10"/>
                      <a:pt x="3790" y="30"/>
                    </a:cubicBezTo>
                    <a:cubicBezTo>
                      <a:pt x="2877" y="281"/>
                      <a:pt x="1416" y="897"/>
                      <a:pt x="275" y="2381"/>
                    </a:cubicBezTo>
                    <a:cubicBezTo>
                      <a:pt x="47" y="2655"/>
                      <a:pt x="1" y="3043"/>
                      <a:pt x="161" y="3385"/>
                    </a:cubicBezTo>
                    <a:cubicBezTo>
                      <a:pt x="389" y="3796"/>
                      <a:pt x="686" y="4435"/>
                      <a:pt x="1028" y="5211"/>
                    </a:cubicBezTo>
                    <a:cubicBezTo>
                      <a:pt x="2032" y="4230"/>
                      <a:pt x="3516" y="2951"/>
                      <a:pt x="5502" y="2084"/>
                    </a:cubicBezTo>
                    <a:lnTo>
                      <a:pt x="4931" y="600"/>
                    </a:lnTo>
                    <a:cubicBezTo>
                      <a:pt x="4780" y="222"/>
                      <a:pt x="4425" y="1"/>
                      <a:pt x="403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1" name="Google Shape;1928;p38"/>
              <p:cNvSpPr/>
              <p:nvPr/>
            </p:nvSpPr>
            <p:spPr>
              <a:xfrm>
                <a:off x="633485" y="1215217"/>
                <a:ext cx="197213" cy="128990"/>
              </a:xfrm>
              <a:custGeom>
                <a:avLst/>
                <a:gdLst/>
                <a:ahLst/>
                <a:cxnLst/>
                <a:rect l="l" t="t" r="r" b="b"/>
                <a:pathLst>
                  <a:path w="5342" h="3494" extrusionOk="0">
                    <a:moveTo>
                      <a:pt x="5205" y="1"/>
                    </a:moveTo>
                    <a:cubicBezTo>
                      <a:pt x="2854" y="959"/>
                      <a:pt x="937" y="2671"/>
                      <a:pt x="937" y="2671"/>
                    </a:cubicBezTo>
                    <a:lnTo>
                      <a:pt x="1" y="1667"/>
                    </a:lnTo>
                    <a:lnTo>
                      <a:pt x="1" y="1667"/>
                    </a:lnTo>
                    <a:cubicBezTo>
                      <a:pt x="229" y="2078"/>
                      <a:pt x="526" y="2717"/>
                      <a:pt x="868" y="3493"/>
                    </a:cubicBezTo>
                    <a:cubicBezTo>
                      <a:pt x="1872" y="2512"/>
                      <a:pt x="3356" y="1233"/>
                      <a:pt x="5342" y="366"/>
                    </a:cubicBezTo>
                    <a:lnTo>
                      <a:pt x="5205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2" name="Google Shape;1929;p38"/>
              <p:cNvSpPr/>
              <p:nvPr/>
            </p:nvSpPr>
            <p:spPr>
              <a:xfrm>
                <a:off x="712378" y="1167593"/>
                <a:ext cx="96429" cy="45888"/>
              </a:xfrm>
              <a:custGeom>
                <a:avLst/>
                <a:gdLst/>
                <a:ahLst/>
                <a:cxnLst/>
                <a:rect l="l" t="t" r="r" b="b"/>
                <a:pathLst>
                  <a:path w="2612" h="1243" extrusionOk="0">
                    <a:moveTo>
                      <a:pt x="1701" y="1"/>
                    </a:moveTo>
                    <a:cubicBezTo>
                      <a:pt x="1238" y="1"/>
                      <a:pt x="1" y="398"/>
                      <a:pt x="146" y="606"/>
                    </a:cubicBezTo>
                    <a:cubicBezTo>
                      <a:pt x="182" y="659"/>
                      <a:pt x="351" y="671"/>
                      <a:pt x="565" y="671"/>
                    </a:cubicBezTo>
                    <a:cubicBezTo>
                      <a:pt x="739" y="671"/>
                      <a:pt x="942" y="663"/>
                      <a:pt x="1127" y="663"/>
                    </a:cubicBezTo>
                    <a:cubicBezTo>
                      <a:pt x="1302" y="663"/>
                      <a:pt x="1460" y="670"/>
                      <a:pt x="1561" y="697"/>
                    </a:cubicBezTo>
                    <a:cubicBezTo>
                      <a:pt x="1952" y="795"/>
                      <a:pt x="2358" y="1242"/>
                      <a:pt x="2497" y="1242"/>
                    </a:cubicBezTo>
                    <a:cubicBezTo>
                      <a:pt x="2520" y="1242"/>
                      <a:pt x="2536" y="1229"/>
                      <a:pt x="2543" y="1199"/>
                    </a:cubicBezTo>
                    <a:cubicBezTo>
                      <a:pt x="2611" y="971"/>
                      <a:pt x="2132" y="127"/>
                      <a:pt x="1813" y="13"/>
                    </a:cubicBezTo>
                    <a:cubicBezTo>
                      <a:pt x="1784" y="4"/>
                      <a:pt x="1746" y="1"/>
                      <a:pt x="170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3" name="Google Shape;1930;p38"/>
              <p:cNvSpPr/>
              <p:nvPr/>
            </p:nvSpPr>
            <p:spPr>
              <a:xfrm>
                <a:off x="609895" y="1148174"/>
                <a:ext cx="225861" cy="200573"/>
              </a:xfrm>
              <a:custGeom>
                <a:avLst/>
                <a:gdLst/>
                <a:ahLst/>
                <a:cxnLst/>
                <a:rect l="l" t="t" r="r" b="b"/>
                <a:pathLst>
                  <a:path w="6118" h="5433" extrusionOk="0">
                    <a:moveTo>
                      <a:pt x="4451" y="230"/>
                    </a:moveTo>
                    <a:cubicBezTo>
                      <a:pt x="5227" y="230"/>
                      <a:pt x="5380" y="922"/>
                      <a:pt x="5593" y="1474"/>
                    </a:cubicBezTo>
                    <a:cubicBezTo>
                      <a:pt x="5616" y="1566"/>
                      <a:pt x="5798" y="1862"/>
                      <a:pt x="5775" y="1977"/>
                    </a:cubicBezTo>
                    <a:cubicBezTo>
                      <a:pt x="5775" y="2047"/>
                      <a:pt x="5786" y="2087"/>
                      <a:pt x="5799" y="2110"/>
                    </a:cubicBezTo>
                    <a:lnTo>
                      <a:pt x="5799" y="2110"/>
                    </a:lnTo>
                    <a:cubicBezTo>
                      <a:pt x="5758" y="2124"/>
                      <a:pt x="5693" y="2157"/>
                      <a:pt x="5593" y="2228"/>
                    </a:cubicBezTo>
                    <a:cubicBezTo>
                      <a:pt x="4589" y="2935"/>
                      <a:pt x="3493" y="3415"/>
                      <a:pt x="2557" y="4213"/>
                    </a:cubicBezTo>
                    <a:cubicBezTo>
                      <a:pt x="2374" y="4373"/>
                      <a:pt x="2192" y="4533"/>
                      <a:pt x="2009" y="4693"/>
                    </a:cubicBezTo>
                    <a:cubicBezTo>
                      <a:pt x="1824" y="4861"/>
                      <a:pt x="1763" y="5004"/>
                      <a:pt x="1634" y="5004"/>
                    </a:cubicBezTo>
                    <a:cubicBezTo>
                      <a:pt x="1588" y="5004"/>
                      <a:pt x="1534" y="4986"/>
                      <a:pt x="1461" y="4944"/>
                    </a:cubicBezTo>
                    <a:cubicBezTo>
                      <a:pt x="1347" y="4853"/>
                      <a:pt x="1142" y="4213"/>
                      <a:pt x="1073" y="4076"/>
                    </a:cubicBezTo>
                    <a:cubicBezTo>
                      <a:pt x="777" y="3460"/>
                      <a:pt x="503" y="3118"/>
                      <a:pt x="1051" y="2273"/>
                    </a:cubicBezTo>
                    <a:cubicBezTo>
                      <a:pt x="1758" y="1246"/>
                      <a:pt x="3151" y="584"/>
                      <a:pt x="4292" y="242"/>
                    </a:cubicBezTo>
                    <a:cubicBezTo>
                      <a:pt x="4296" y="241"/>
                      <a:pt x="4300" y="239"/>
                      <a:pt x="4304" y="238"/>
                    </a:cubicBezTo>
                    <a:lnTo>
                      <a:pt x="4304" y="238"/>
                    </a:lnTo>
                    <a:cubicBezTo>
                      <a:pt x="4355" y="233"/>
                      <a:pt x="4404" y="230"/>
                      <a:pt x="4451" y="230"/>
                    </a:cubicBezTo>
                    <a:close/>
                    <a:moveTo>
                      <a:pt x="4461" y="1"/>
                    </a:moveTo>
                    <a:cubicBezTo>
                      <a:pt x="4403" y="1"/>
                      <a:pt x="4342" y="5"/>
                      <a:pt x="4279" y="12"/>
                    </a:cubicBezTo>
                    <a:lnTo>
                      <a:pt x="4279" y="12"/>
                    </a:lnTo>
                    <a:cubicBezTo>
                      <a:pt x="4275" y="12"/>
                      <a:pt x="4271" y="12"/>
                      <a:pt x="4267" y="12"/>
                    </a:cubicBezTo>
                    <a:cubicBezTo>
                      <a:pt x="4260" y="12"/>
                      <a:pt x="4253" y="12"/>
                      <a:pt x="4246" y="14"/>
                    </a:cubicBezTo>
                    <a:cubicBezTo>
                      <a:pt x="2922" y="402"/>
                      <a:pt x="1621" y="1155"/>
                      <a:pt x="777" y="2250"/>
                    </a:cubicBezTo>
                    <a:cubicBezTo>
                      <a:pt x="1" y="3255"/>
                      <a:pt x="982" y="4396"/>
                      <a:pt x="1416" y="5378"/>
                    </a:cubicBezTo>
                    <a:cubicBezTo>
                      <a:pt x="1428" y="5415"/>
                      <a:pt x="1469" y="5432"/>
                      <a:pt x="1510" y="5432"/>
                    </a:cubicBezTo>
                    <a:cubicBezTo>
                      <a:pt x="1544" y="5432"/>
                      <a:pt x="1578" y="5421"/>
                      <a:pt x="1598" y="5400"/>
                    </a:cubicBezTo>
                    <a:cubicBezTo>
                      <a:pt x="2899" y="4122"/>
                      <a:pt x="4360" y="3049"/>
                      <a:pt x="6049" y="2273"/>
                    </a:cubicBezTo>
                    <a:cubicBezTo>
                      <a:pt x="6095" y="2250"/>
                      <a:pt x="6118" y="2182"/>
                      <a:pt x="6095" y="2136"/>
                    </a:cubicBezTo>
                    <a:cubicBezTo>
                      <a:pt x="5749" y="1294"/>
                      <a:pt x="5547" y="1"/>
                      <a:pt x="4461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4" name="Google Shape;1931;p38"/>
              <p:cNvSpPr/>
              <p:nvPr/>
            </p:nvSpPr>
            <p:spPr>
              <a:xfrm>
                <a:off x="660472" y="1222452"/>
                <a:ext cx="196364" cy="184108"/>
              </a:xfrm>
              <a:custGeom>
                <a:avLst/>
                <a:gdLst/>
                <a:ahLst/>
                <a:cxnLst/>
                <a:rect l="l" t="t" r="r" b="b"/>
                <a:pathLst>
                  <a:path w="5319" h="4987" extrusionOk="0">
                    <a:moveTo>
                      <a:pt x="4589" y="1"/>
                    </a:moveTo>
                    <a:cubicBezTo>
                      <a:pt x="4581" y="1"/>
                      <a:pt x="4572" y="4"/>
                      <a:pt x="4565" y="10"/>
                    </a:cubicBezTo>
                    <a:cubicBezTo>
                      <a:pt x="2625" y="878"/>
                      <a:pt x="1027" y="2224"/>
                      <a:pt x="46" y="3206"/>
                    </a:cubicBezTo>
                    <a:cubicBezTo>
                      <a:pt x="0" y="3229"/>
                      <a:pt x="0" y="3251"/>
                      <a:pt x="23" y="3297"/>
                    </a:cubicBezTo>
                    <a:cubicBezTo>
                      <a:pt x="228" y="3799"/>
                      <a:pt x="502" y="4370"/>
                      <a:pt x="776" y="4986"/>
                    </a:cubicBezTo>
                    <a:cubicBezTo>
                      <a:pt x="1529" y="4164"/>
                      <a:pt x="3219" y="2521"/>
                      <a:pt x="5318" y="1608"/>
                    </a:cubicBezTo>
                    <a:lnTo>
                      <a:pt x="4634" y="33"/>
                    </a:lnTo>
                    <a:cubicBezTo>
                      <a:pt x="4634" y="17"/>
                      <a:pt x="4611" y="1"/>
                      <a:pt x="4589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5" name="Google Shape;1932;p38"/>
              <p:cNvSpPr/>
              <p:nvPr/>
            </p:nvSpPr>
            <p:spPr>
              <a:xfrm>
                <a:off x="663832" y="1281779"/>
                <a:ext cx="193005" cy="124781"/>
              </a:xfrm>
              <a:custGeom>
                <a:avLst/>
                <a:gdLst/>
                <a:ahLst/>
                <a:cxnLst/>
                <a:rect l="l" t="t" r="r" b="b"/>
                <a:pathLst>
                  <a:path w="5228" h="3380" extrusionOk="0">
                    <a:moveTo>
                      <a:pt x="5227" y="1"/>
                    </a:moveTo>
                    <a:cubicBezTo>
                      <a:pt x="3196" y="526"/>
                      <a:pt x="685" y="2649"/>
                      <a:pt x="685" y="2649"/>
                    </a:cubicBezTo>
                    <a:lnTo>
                      <a:pt x="0" y="1850"/>
                    </a:lnTo>
                    <a:lnTo>
                      <a:pt x="0" y="1850"/>
                    </a:lnTo>
                    <a:cubicBezTo>
                      <a:pt x="206" y="2306"/>
                      <a:pt x="434" y="2808"/>
                      <a:pt x="685" y="3379"/>
                    </a:cubicBezTo>
                    <a:cubicBezTo>
                      <a:pt x="1438" y="2557"/>
                      <a:pt x="3128" y="914"/>
                      <a:pt x="522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6" name="Google Shape;1933;p38"/>
              <p:cNvSpPr/>
              <p:nvPr/>
            </p:nvSpPr>
            <p:spPr>
              <a:xfrm>
                <a:off x="677306" y="1248073"/>
                <a:ext cx="142465" cy="105399"/>
              </a:xfrm>
              <a:custGeom>
                <a:avLst/>
                <a:gdLst/>
                <a:ahLst/>
                <a:cxnLst/>
                <a:rect l="l" t="t" r="r" b="b"/>
                <a:pathLst>
                  <a:path w="3859" h="2855" fill="none" extrusionOk="0">
                    <a:moveTo>
                      <a:pt x="1" y="2854"/>
                    </a:moveTo>
                    <a:cubicBezTo>
                      <a:pt x="1" y="2854"/>
                      <a:pt x="2009" y="845"/>
                      <a:pt x="3858" y="1"/>
                    </a:cubicBezTo>
                  </a:path>
                </a:pathLst>
              </a:custGeom>
              <a:solidFill>
                <a:schemeClr val="accent6"/>
              </a:solidFill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7" name="Google Shape;1934;p38"/>
              <p:cNvSpPr/>
              <p:nvPr/>
            </p:nvSpPr>
            <p:spPr>
              <a:xfrm>
                <a:off x="691630" y="1277570"/>
                <a:ext cx="134011" cy="90226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2444" fill="none" extrusionOk="0">
                    <a:moveTo>
                      <a:pt x="1" y="2443"/>
                    </a:moveTo>
                    <a:cubicBezTo>
                      <a:pt x="1" y="2443"/>
                      <a:pt x="1895" y="686"/>
                      <a:pt x="3630" y="1"/>
                    </a:cubicBezTo>
                  </a:path>
                </a:pathLst>
              </a:custGeom>
              <a:solidFill>
                <a:schemeClr val="accent6"/>
              </a:solidFill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8" name="Google Shape;1935;p38"/>
              <p:cNvSpPr/>
              <p:nvPr/>
            </p:nvSpPr>
            <p:spPr>
              <a:xfrm>
                <a:off x="644450" y="1219647"/>
                <a:ext cx="216595" cy="190605"/>
              </a:xfrm>
              <a:custGeom>
                <a:avLst/>
                <a:gdLst/>
                <a:ahLst/>
                <a:cxnLst/>
                <a:rect l="l" t="t" r="r" b="b"/>
                <a:pathLst>
                  <a:path w="5867" h="5163" extrusionOk="0">
                    <a:moveTo>
                      <a:pt x="4993" y="268"/>
                    </a:moveTo>
                    <a:lnTo>
                      <a:pt x="4993" y="268"/>
                    </a:lnTo>
                    <a:cubicBezTo>
                      <a:pt x="4999" y="293"/>
                      <a:pt x="5020" y="331"/>
                      <a:pt x="5068" y="383"/>
                    </a:cubicBezTo>
                    <a:cubicBezTo>
                      <a:pt x="5159" y="474"/>
                      <a:pt x="5205" y="725"/>
                      <a:pt x="5273" y="862"/>
                    </a:cubicBezTo>
                    <a:cubicBezTo>
                      <a:pt x="5372" y="1120"/>
                      <a:pt x="5489" y="1361"/>
                      <a:pt x="5592" y="1614"/>
                    </a:cubicBezTo>
                    <a:lnTo>
                      <a:pt x="5592" y="1614"/>
                    </a:lnTo>
                    <a:cubicBezTo>
                      <a:pt x="4396" y="2201"/>
                      <a:pt x="3307" y="2939"/>
                      <a:pt x="2306" y="3807"/>
                    </a:cubicBezTo>
                    <a:cubicBezTo>
                      <a:pt x="2123" y="3989"/>
                      <a:pt x="1461" y="4834"/>
                      <a:pt x="1256" y="4834"/>
                    </a:cubicBezTo>
                    <a:cubicBezTo>
                      <a:pt x="1165" y="4834"/>
                      <a:pt x="868" y="4081"/>
                      <a:pt x="822" y="3944"/>
                    </a:cubicBezTo>
                    <a:cubicBezTo>
                      <a:pt x="685" y="3419"/>
                      <a:pt x="662" y="3305"/>
                      <a:pt x="1028" y="2894"/>
                    </a:cubicBezTo>
                    <a:cubicBezTo>
                      <a:pt x="1530" y="2346"/>
                      <a:pt x="2237" y="1867"/>
                      <a:pt x="2854" y="1433"/>
                    </a:cubicBezTo>
                    <a:cubicBezTo>
                      <a:pt x="3310" y="1113"/>
                      <a:pt x="4132" y="429"/>
                      <a:pt x="4725" y="337"/>
                    </a:cubicBezTo>
                    <a:cubicBezTo>
                      <a:pt x="4873" y="315"/>
                      <a:pt x="4953" y="289"/>
                      <a:pt x="4993" y="268"/>
                    </a:cubicBezTo>
                    <a:close/>
                    <a:moveTo>
                      <a:pt x="4915" y="0"/>
                    </a:moveTo>
                    <a:cubicBezTo>
                      <a:pt x="4450" y="0"/>
                      <a:pt x="3790" y="560"/>
                      <a:pt x="3470" y="748"/>
                    </a:cubicBezTo>
                    <a:cubicBezTo>
                      <a:pt x="2466" y="1364"/>
                      <a:pt x="1507" y="2095"/>
                      <a:pt x="662" y="2917"/>
                    </a:cubicBezTo>
                    <a:cubicBezTo>
                      <a:pt x="0" y="3578"/>
                      <a:pt x="777" y="4355"/>
                      <a:pt x="1096" y="5108"/>
                    </a:cubicBezTo>
                    <a:cubicBezTo>
                      <a:pt x="1121" y="5145"/>
                      <a:pt x="1160" y="5162"/>
                      <a:pt x="1198" y="5162"/>
                    </a:cubicBezTo>
                    <a:cubicBezTo>
                      <a:pt x="1228" y="5162"/>
                      <a:pt x="1258" y="5151"/>
                      <a:pt x="1279" y="5131"/>
                    </a:cubicBezTo>
                    <a:cubicBezTo>
                      <a:pt x="2580" y="3761"/>
                      <a:pt x="4086" y="2574"/>
                      <a:pt x="5798" y="1775"/>
                    </a:cubicBezTo>
                    <a:cubicBezTo>
                      <a:pt x="5852" y="1749"/>
                      <a:pt x="5867" y="1704"/>
                      <a:pt x="5857" y="1663"/>
                    </a:cubicBezTo>
                    <a:lnTo>
                      <a:pt x="5857" y="1663"/>
                    </a:lnTo>
                    <a:cubicBezTo>
                      <a:pt x="5856" y="1648"/>
                      <a:pt x="5852" y="1632"/>
                      <a:pt x="5844" y="1615"/>
                    </a:cubicBezTo>
                    <a:cubicBezTo>
                      <a:pt x="5684" y="1250"/>
                      <a:pt x="5501" y="337"/>
                      <a:pt x="5182" y="86"/>
                    </a:cubicBezTo>
                    <a:cubicBezTo>
                      <a:pt x="5105" y="26"/>
                      <a:pt x="5015" y="0"/>
                      <a:pt x="491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49" name="Google Shape;1936;p38"/>
              <p:cNvSpPr/>
              <p:nvPr/>
            </p:nvSpPr>
            <p:spPr>
              <a:xfrm>
                <a:off x="689120" y="1281779"/>
                <a:ext cx="362382" cy="530911"/>
              </a:xfrm>
              <a:custGeom>
                <a:avLst/>
                <a:gdLst/>
                <a:ahLst/>
                <a:cxnLst/>
                <a:rect l="l" t="t" r="r" b="b"/>
                <a:pathLst>
                  <a:path w="9816" h="14381" extrusionOk="0">
                    <a:moveTo>
                      <a:pt x="4542" y="1"/>
                    </a:moveTo>
                    <a:cubicBezTo>
                      <a:pt x="2443" y="914"/>
                      <a:pt x="753" y="2557"/>
                      <a:pt x="0" y="3379"/>
                    </a:cubicBezTo>
                    <a:cubicBezTo>
                      <a:pt x="1393" y="6483"/>
                      <a:pt x="3401" y="10866"/>
                      <a:pt x="5319" y="14381"/>
                    </a:cubicBezTo>
                    <a:cubicBezTo>
                      <a:pt x="5478" y="13947"/>
                      <a:pt x="5866" y="12783"/>
                      <a:pt x="6277" y="12578"/>
                    </a:cubicBezTo>
                    <a:cubicBezTo>
                      <a:pt x="6411" y="12516"/>
                      <a:pt x="6559" y="12491"/>
                      <a:pt x="6710" y="12491"/>
                    </a:cubicBezTo>
                    <a:cubicBezTo>
                      <a:pt x="6894" y="12491"/>
                      <a:pt x="7083" y="12528"/>
                      <a:pt x="7259" y="12578"/>
                    </a:cubicBezTo>
                    <a:cubicBezTo>
                      <a:pt x="7352" y="12615"/>
                      <a:pt x="7460" y="12652"/>
                      <a:pt x="7571" y="12652"/>
                    </a:cubicBezTo>
                    <a:cubicBezTo>
                      <a:pt x="7596" y="12652"/>
                      <a:pt x="7622" y="12650"/>
                      <a:pt x="7647" y="12646"/>
                    </a:cubicBezTo>
                    <a:cubicBezTo>
                      <a:pt x="8012" y="12578"/>
                      <a:pt x="8149" y="12030"/>
                      <a:pt x="8514" y="11984"/>
                    </a:cubicBezTo>
                    <a:cubicBezTo>
                      <a:pt x="8525" y="11984"/>
                      <a:pt x="8536" y="11983"/>
                      <a:pt x="8547" y="11983"/>
                    </a:cubicBezTo>
                    <a:cubicBezTo>
                      <a:pt x="8913" y="11983"/>
                      <a:pt x="9283" y="12328"/>
                      <a:pt x="9770" y="12328"/>
                    </a:cubicBezTo>
                    <a:cubicBezTo>
                      <a:pt x="9785" y="12328"/>
                      <a:pt x="9800" y="12327"/>
                      <a:pt x="9815" y="12327"/>
                    </a:cubicBezTo>
                    <a:lnTo>
                      <a:pt x="4542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0" name="Google Shape;1937;p38"/>
              <p:cNvSpPr/>
              <p:nvPr/>
            </p:nvSpPr>
            <p:spPr>
              <a:xfrm>
                <a:off x="742207" y="1303708"/>
                <a:ext cx="249452" cy="445188"/>
              </a:xfrm>
              <a:custGeom>
                <a:avLst/>
                <a:gdLst/>
                <a:ahLst/>
                <a:cxnLst/>
                <a:rect l="l" t="t" r="r" b="b"/>
                <a:pathLst>
                  <a:path w="6757" h="12059" extrusionOk="0">
                    <a:moveTo>
                      <a:pt x="1940" y="0"/>
                    </a:moveTo>
                    <a:cubicBezTo>
                      <a:pt x="1210" y="434"/>
                      <a:pt x="571" y="936"/>
                      <a:pt x="0" y="1393"/>
                    </a:cubicBezTo>
                    <a:lnTo>
                      <a:pt x="5045" y="11938"/>
                    </a:lnTo>
                    <a:cubicBezTo>
                      <a:pt x="5132" y="11914"/>
                      <a:pt x="5222" y="11904"/>
                      <a:pt x="5314" y="11904"/>
                    </a:cubicBezTo>
                    <a:cubicBezTo>
                      <a:pt x="5484" y="11904"/>
                      <a:pt x="5657" y="11939"/>
                      <a:pt x="5821" y="11984"/>
                    </a:cubicBezTo>
                    <a:cubicBezTo>
                      <a:pt x="5914" y="12021"/>
                      <a:pt x="6022" y="12058"/>
                      <a:pt x="6133" y="12058"/>
                    </a:cubicBezTo>
                    <a:cubicBezTo>
                      <a:pt x="6158" y="12058"/>
                      <a:pt x="6184" y="12056"/>
                      <a:pt x="6209" y="12052"/>
                    </a:cubicBezTo>
                    <a:cubicBezTo>
                      <a:pt x="6437" y="12007"/>
                      <a:pt x="6574" y="11755"/>
                      <a:pt x="6756" y="11573"/>
                    </a:cubicBezTo>
                    <a:lnTo>
                      <a:pt x="1940" y="0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1" name="Google Shape;1938;p38"/>
              <p:cNvSpPr/>
              <p:nvPr/>
            </p:nvSpPr>
            <p:spPr>
              <a:xfrm>
                <a:off x="851446" y="1276980"/>
                <a:ext cx="204929" cy="463388"/>
              </a:xfrm>
              <a:custGeom>
                <a:avLst/>
                <a:gdLst/>
                <a:ahLst/>
                <a:cxnLst/>
                <a:rect l="l" t="t" r="r" b="b"/>
                <a:pathLst>
                  <a:path w="5551" h="12552" extrusionOk="0">
                    <a:moveTo>
                      <a:pt x="158" y="1"/>
                    </a:moveTo>
                    <a:cubicBezTo>
                      <a:pt x="86" y="1"/>
                      <a:pt x="0" y="83"/>
                      <a:pt x="31" y="177"/>
                    </a:cubicBezTo>
                    <a:cubicBezTo>
                      <a:pt x="876" y="2117"/>
                      <a:pt x="1698" y="4057"/>
                      <a:pt x="2519" y="5997"/>
                    </a:cubicBezTo>
                    <a:cubicBezTo>
                      <a:pt x="3113" y="7367"/>
                      <a:pt x="3706" y="8736"/>
                      <a:pt x="4277" y="10106"/>
                    </a:cubicBezTo>
                    <a:cubicBezTo>
                      <a:pt x="4391" y="10357"/>
                      <a:pt x="5441" y="12206"/>
                      <a:pt x="5304" y="12457"/>
                    </a:cubicBezTo>
                    <a:lnTo>
                      <a:pt x="5395" y="12548"/>
                    </a:lnTo>
                    <a:cubicBezTo>
                      <a:pt x="5405" y="12550"/>
                      <a:pt x="5414" y="12551"/>
                      <a:pt x="5423" y="12551"/>
                    </a:cubicBezTo>
                    <a:cubicBezTo>
                      <a:pt x="5500" y="12551"/>
                      <a:pt x="5550" y="12470"/>
                      <a:pt x="5509" y="12388"/>
                    </a:cubicBezTo>
                    <a:cubicBezTo>
                      <a:pt x="3752" y="8280"/>
                      <a:pt x="1994" y="4171"/>
                      <a:pt x="237" y="62"/>
                    </a:cubicBezTo>
                    <a:cubicBezTo>
                      <a:pt x="222" y="19"/>
                      <a:pt x="191" y="1"/>
                      <a:pt x="158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2" name="Google Shape;1939;p38"/>
              <p:cNvSpPr/>
              <p:nvPr/>
            </p:nvSpPr>
            <p:spPr>
              <a:xfrm>
                <a:off x="684062" y="1277312"/>
                <a:ext cx="205630" cy="539217"/>
              </a:xfrm>
              <a:custGeom>
                <a:avLst/>
                <a:gdLst/>
                <a:ahLst/>
                <a:cxnLst/>
                <a:rect l="l" t="t" r="r" b="b"/>
                <a:pathLst>
                  <a:path w="5570" h="14606" extrusionOk="0">
                    <a:moveTo>
                      <a:pt x="4655" y="1"/>
                    </a:moveTo>
                    <a:cubicBezTo>
                      <a:pt x="4641" y="1"/>
                      <a:pt x="4626" y="3"/>
                      <a:pt x="4611" y="8"/>
                    </a:cubicBezTo>
                    <a:cubicBezTo>
                      <a:pt x="2876" y="852"/>
                      <a:pt x="1370" y="2016"/>
                      <a:pt x="46" y="3409"/>
                    </a:cubicBezTo>
                    <a:cubicBezTo>
                      <a:pt x="0" y="3454"/>
                      <a:pt x="0" y="3500"/>
                      <a:pt x="23" y="3546"/>
                    </a:cubicBezTo>
                    <a:cubicBezTo>
                      <a:pt x="1689" y="7266"/>
                      <a:pt x="3424" y="10964"/>
                      <a:pt x="5364" y="14548"/>
                    </a:cubicBezTo>
                    <a:cubicBezTo>
                      <a:pt x="5384" y="14588"/>
                      <a:pt x="5417" y="14606"/>
                      <a:pt x="5452" y="14606"/>
                    </a:cubicBezTo>
                    <a:cubicBezTo>
                      <a:pt x="5497" y="14606"/>
                      <a:pt x="5544" y="14576"/>
                      <a:pt x="5570" y="14525"/>
                    </a:cubicBezTo>
                    <a:lnTo>
                      <a:pt x="5387" y="14205"/>
                    </a:lnTo>
                    <a:cubicBezTo>
                      <a:pt x="5273" y="13908"/>
                      <a:pt x="4816" y="13064"/>
                      <a:pt x="4679" y="12813"/>
                    </a:cubicBezTo>
                    <a:cubicBezTo>
                      <a:pt x="3447" y="10393"/>
                      <a:pt x="2260" y="7928"/>
                      <a:pt x="1142" y="5440"/>
                    </a:cubicBezTo>
                    <a:cubicBezTo>
                      <a:pt x="639" y="4390"/>
                      <a:pt x="69" y="3637"/>
                      <a:pt x="1027" y="2747"/>
                    </a:cubicBezTo>
                    <a:cubicBezTo>
                      <a:pt x="2146" y="1720"/>
                      <a:pt x="3356" y="875"/>
                      <a:pt x="4725" y="213"/>
                    </a:cubicBezTo>
                    <a:cubicBezTo>
                      <a:pt x="4847" y="152"/>
                      <a:pt x="4770" y="1"/>
                      <a:pt x="4655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3" name="Google Shape;1940;p38"/>
              <p:cNvSpPr/>
              <p:nvPr/>
            </p:nvSpPr>
            <p:spPr>
              <a:xfrm>
                <a:off x="885447" y="1724161"/>
                <a:ext cx="166055" cy="10709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2901" extrusionOk="0">
                    <a:moveTo>
                      <a:pt x="3229" y="0"/>
                    </a:moveTo>
                    <a:cubicBezTo>
                      <a:pt x="3218" y="0"/>
                      <a:pt x="3207" y="1"/>
                      <a:pt x="3196" y="1"/>
                    </a:cubicBezTo>
                    <a:cubicBezTo>
                      <a:pt x="2831" y="47"/>
                      <a:pt x="2694" y="595"/>
                      <a:pt x="2329" y="663"/>
                    </a:cubicBezTo>
                    <a:cubicBezTo>
                      <a:pt x="2304" y="667"/>
                      <a:pt x="2278" y="669"/>
                      <a:pt x="2253" y="669"/>
                    </a:cubicBezTo>
                    <a:cubicBezTo>
                      <a:pt x="2142" y="669"/>
                      <a:pt x="2034" y="632"/>
                      <a:pt x="1941" y="595"/>
                    </a:cubicBezTo>
                    <a:cubicBezTo>
                      <a:pt x="1765" y="545"/>
                      <a:pt x="1576" y="508"/>
                      <a:pt x="1392" y="508"/>
                    </a:cubicBezTo>
                    <a:cubicBezTo>
                      <a:pt x="1241" y="508"/>
                      <a:pt x="1093" y="533"/>
                      <a:pt x="959" y="595"/>
                    </a:cubicBezTo>
                    <a:cubicBezTo>
                      <a:pt x="548" y="800"/>
                      <a:pt x="160" y="1964"/>
                      <a:pt x="1" y="2398"/>
                    </a:cubicBezTo>
                    <a:cubicBezTo>
                      <a:pt x="1" y="2398"/>
                      <a:pt x="1165" y="2649"/>
                      <a:pt x="2237" y="2900"/>
                    </a:cubicBezTo>
                    <a:cubicBezTo>
                      <a:pt x="2603" y="2558"/>
                      <a:pt x="3173" y="2124"/>
                      <a:pt x="3881" y="1804"/>
                    </a:cubicBezTo>
                    <a:cubicBezTo>
                      <a:pt x="4109" y="1325"/>
                      <a:pt x="4337" y="800"/>
                      <a:pt x="4497" y="344"/>
                    </a:cubicBezTo>
                    <a:lnTo>
                      <a:pt x="4497" y="344"/>
                    </a:lnTo>
                    <a:cubicBezTo>
                      <a:pt x="4482" y="344"/>
                      <a:pt x="4467" y="345"/>
                      <a:pt x="4452" y="345"/>
                    </a:cubicBezTo>
                    <a:cubicBezTo>
                      <a:pt x="3965" y="345"/>
                      <a:pt x="3595" y="0"/>
                      <a:pt x="322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54" name="Google Shape;1941;p38"/>
              <p:cNvSpPr/>
              <p:nvPr/>
            </p:nvSpPr>
            <p:spPr>
              <a:xfrm>
                <a:off x="880390" y="1720174"/>
                <a:ext cx="176170" cy="12286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3328" extrusionOk="0">
                    <a:moveTo>
                      <a:pt x="3445" y="276"/>
                    </a:moveTo>
                    <a:cubicBezTo>
                      <a:pt x="3777" y="276"/>
                      <a:pt x="4156" y="453"/>
                      <a:pt x="4474" y="520"/>
                    </a:cubicBezTo>
                    <a:cubicBezTo>
                      <a:pt x="4360" y="862"/>
                      <a:pt x="4246" y="1273"/>
                      <a:pt x="4041" y="1570"/>
                    </a:cubicBezTo>
                    <a:cubicBezTo>
                      <a:pt x="3790" y="1912"/>
                      <a:pt x="3470" y="2049"/>
                      <a:pt x="3128" y="2278"/>
                    </a:cubicBezTo>
                    <a:cubicBezTo>
                      <a:pt x="3059" y="2323"/>
                      <a:pt x="2991" y="2369"/>
                      <a:pt x="2899" y="2437"/>
                    </a:cubicBezTo>
                    <a:cubicBezTo>
                      <a:pt x="2808" y="2506"/>
                      <a:pt x="2740" y="2552"/>
                      <a:pt x="2648" y="2620"/>
                    </a:cubicBezTo>
                    <a:cubicBezTo>
                      <a:pt x="2489" y="2734"/>
                      <a:pt x="2306" y="2825"/>
                      <a:pt x="2100" y="2825"/>
                    </a:cubicBezTo>
                    <a:cubicBezTo>
                      <a:pt x="2082" y="2826"/>
                      <a:pt x="2064" y="2827"/>
                      <a:pt x="2045" y="2827"/>
                    </a:cubicBezTo>
                    <a:cubicBezTo>
                      <a:pt x="1595" y="2827"/>
                      <a:pt x="1010" y="2571"/>
                      <a:pt x="571" y="2483"/>
                    </a:cubicBezTo>
                    <a:cubicBezTo>
                      <a:pt x="183" y="2392"/>
                      <a:pt x="183" y="2483"/>
                      <a:pt x="389" y="2141"/>
                    </a:cubicBezTo>
                    <a:cubicBezTo>
                      <a:pt x="731" y="1593"/>
                      <a:pt x="685" y="794"/>
                      <a:pt x="1575" y="748"/>
                    </a:cubicBezTo>
                    <a:cubicBezTo>
                      <a:pt x="1591" y="747"/>
                      <a:pt x="1606" y="747"/>
                      <a:pt x="1621" y="747"/>
                    </a:cubicBezTo>
                    <a:cubicBezTo>
                      <a:pt x="1882" y="747"/>
                      <a:pt x="2129" y="898"/>
                      <a:pt x="2387" y="898"/>
                    </a:cubicBezTo>
                    <a:cubicBezTo>
                      <a:pt x="2428" y="898"/>
                      <a:pt x="2469" y="894"/>
                      <a:pt x="2511" y="885"/>
                    </a:cubicBezTo>
                    <a:cubicBezTo>
                      <a:pt x="2808" y="794"/>
                      <a:pt x="2877" y="520"/>
                      <a:pt x="3105" y="360"/>
                    </a:cubicBezTo>
                    <a:cubicBezTo>
                      <a:pt x="3208" y="299"/>
                      <a:pt x="3323" y="276"/>
                      <a:pt x="3445" y="276"/>
                    </a:cubicBezTo>
                    <a:close/>
                    <a:moveTo>
                      <a:pt x="3419" y="0"/>
                    </a:moveTo>
                    <a:cubicBezTo>
                      <a:pt x="3320" y="0"/>
                      <a:pt x="3223" y="18"/>
                      <a:pt x="3128" y="64"/>
                    </a:cubicBezTo>
                    <a:cubicBezTo>
                      <a:pt x="2922" y="155"/>
                      <a:pt x="2854" y="383"/>
                      <a:pt x="2694" y="497"/>
                    </a:cubicBezTo>
                    <a:cubicBezTo>
                      <a:pt x="2570" y="575"/>
                      <a:pt x="2433" y="600"/>
                      <a:pt x="2291" y="600"/>
                    </a:cubicBezTo>
                    <a:cubicBezTo>
                      <a:pt x="2035" y="600"/>
                      <a:pt x="1761" y="518"/>
                      <a:pt x="1519" y="518"/>
                    </a:cubicBezTo>
                    <a:cubicBezTo>
                      <a:pt x="1499" y="518"/>
                      <a:pt x="1480" y="519"/>
                      <a:pt x="1461" y="520"/>
                    </a:cubicBezTo>
                    <a:cubicBezTo>
                      <a:pt x="548" y="589"/>
                      <a:pt x="297" y="1753"/>
                      <a:pt x="23" y="2460"/>
                    </a:cubicBezTo>
                    <a:cubicBezTo>
                      <a:pt x="1" y="2529"/>
                      <a:pt x="46" y="2597"/>
                      <a:pt x="115" y="2597"/>
                    </a:cubicBezTo>
                    <a:cubicBezTo>
                      <a:pt x="697" y="2748"/>
                      <a:pt x="1565" y="3103"/>
                      <a:pt x="2198" y="3103"/>
                    </a:cubicBezTo>
                    <a:cubicBezTo>
                      <a:pt x="2235" y="3103"/>
                      <a:pt x="2271" y="3102"/>
                      <a:pt x="2306" y="3099"/>
                    </a:cubicBezTo>
                    <a:cubicBezTo>
                      <a:pt x="2329" y="3099"/>
                      <a:pt x="2329" y="3122"/>
                      <a:pt x="2329" y="3122"/>
                    </a:cubicBezTo>
                    <a:cubicBezTo>
                      <a:pt x="2648" y="3191"/>
                      <a:pt x="2968" y="3259"/>
                      <a:pt x="3287" y="3328"/>
                    </a:cubicBezTo>
                    <a:cubicBezTo>
                      <a:pt x="3333" y="3328"/>
                      <a:pt x="3402" y="3328"/>
                      <a:pt x="3424" y="3282"/>
                    </a:cubicBezTo>
                    <a:cubicBezTo>
                      <a:pt x="3653" y="2848"/>
                      <a:pt x="3881" y="2415"/>
                      <a:pt x="4086" y="1981"/>
                    </a:cubicBezTo>
                    <a:cubicBezTo>
                      <a:pt x="4109" y="1958"/>
                      <a:pt x="4109" y="1958"/>
                      <a:pt x="4132" y="1935"/>
                    </a:cubicBezTo>
                    <a:cubicBezTo>
                      <a:pt x="4406" y="1547"/>
                      <a:pt x="4588" y="908"/>
                      <a:pt x="4748" y="474"/>
                    </a:cubicBezTo>
                    <a:cubicBezTo>
                      <a:pt x="4771" y="406"/>
                      <a:pt x="4725" y="360"/>
                      <a:pt x="4680" y="337"/>
                    </a:cubicBezTo>
                    <a:lnTo>
                      <a:pt x="4634" y="337"/>
                    </a:lnTo>
                    <a:cubicBezTo>
                      <a:pt x="4250" y="301"/>
                      <a:pt x="3821" y="0"/>
                      <a:pt x="341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  <p:grpSp>
          <p:nvGrpSpPr>
            <p:cNvPr id="22" name="Google Shape;1942;p38"/>
            <p:cNvGrpSpPr/>
            <p:nvPr/>
          </p:nvGrpSpPr>
          <p:grpSpPr>
            <a:xfrm>
              <a:off x="381295" y="1148174"/>
              <a:ext cx="446665" cy="694861"/>
              <a:chOff x="609895" y="1148174"/>
              <a:chExt cx="446665" cy="694861"/>
            </a:xfrm>
          </p:grpSpPr>
          <p:sp>
            <p:nvSpPr>
              <p:cNvPr id="23" name="Google Shape;1943;p38"/>
              <p:cNvSpPr/>
              <p:nvPr/>
            </p:nvSpPr>
            <p:spPr>
              <a:xfrm>
                <a:off x="899771" y="1371119"/>
                <a:ext cx="50614" cy="92737"/>
              </a:xfrm>
              <a:custGeom>
                <a:avLst/>
                <a:gdLst/>
                <a:ahLst/>
                <a:cxnLst/>
                <a:rect l="l" t="t" r="r" b="b"/>
                <a:pathLst>
                  <a:path w="1371" h="2512" extrusionOk="0">
                    <a:moveTo>
                      <a:pt x="297" y="0"/>
                    </a:moveTo>
                    <a:cubicBezTo>
                      <a:pt x="183" y="548"/>
                      <a:pt x="92" y="1028"/>
                      <a:pt x="46" y="1393"/>
                    </a:cubicBezTo>
                    <a:cubicBezTo>
                      <a:pt x="1" y="1872"/>
                      <a:pt x="274" y="2169"/>
                      <a:pt x="891" y="2397"/>
                    </a:cubicBezTo>
                    <a:cubicBezTo>
                      <a:pt x="1073" y="2443"/>
                      <a:pt x="1233" y="2488"/>
                      <a:pt x="1370" y="2511"/>
                    </a:cubicBezTo>
                    <a:lnTo>
                      <a:pt x="297" y="0"/>
                    </a:ln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24" name="Google Shape;1944;p38"/>
              <p:cNvSpPr/>
              <p:nvPr/>
            </p:nvSpPr>
            <p:spPr>
              <a:xfrm>
                <a:off x="627579" y="1151792"/>
                <a:ext cx="203120" cy="192414"/>
              </a:xfrm>
              <a:custGeom>
                <a:avLst/>
                <a:gdLst/>
                <a:ahLst/>
                <a:cxnLst/>
                <a:rect l="l" t="t" r="r" b="b"/>
                <a:pathLst>
                  <a:path w="5502" h="5212" extrusionOk="0">
                    <a:moveTo>
                      <a:pt x="4035" y="1"/>
                    </a:moveTo>
                    <a:cubicBezTo>
                      <a:pt x="3954" y="1"/>
                      <a:pt x="3872" y="10"/>
                      <a:pt x="3790" y="30"/>
                    </a:cubicBezTo>
                    <a:cubicBezTo>
                      <a:pt x="2877" y="281"/>
                      <a:pt x="1416" y="897"/>
                      <a:pt x="275" y="2381"/>
                    </a:cubicBezTo>
                    <a:cubicBezTo>
                      <a:pt x="47" y="2655"/>
                      <a:pt x="1" y="3043"/>
                      <a:pt x="161" y="3385"/>
                    </a:cubicBezTo>
                    <a:cubicBezTo>
                      <a:pt x="389" y="3796"/>
                      <a:pt x="686" y="4435"/>
                      <a:pt x="1028" y="5211"/>
                    </a:cubicBezTo>
                    <a:cubicBezTo>
                      <a:pt x="2032" y="4230"/>
                      <a:pt x="3516" y="2951"/>
                      <a:pt x="5502" y="2084"/>
                    </a:cubicBezTo>
                    <a:lnTo>
                      <a:pt x="4931" y="600"/>
                    </a:lnTo>
                    <a:cubicBezTo>
                      <a:pt x="4780" y="222"/>
                      <a:pt x="4425" y="1"/>
                      <a:pt x="4035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25" name="Google Shape;1945;p38"/>
              <p:cNvSpPr/>
              <p:nvPr/>
            </p:nvSpPr>
            <p:spPr>
              <a:xfrm>
                <a:off x="633485" y="1215217"/>
                <a:ext cx="197213" cy="128990"/>
              </a:xfrm>
              <a:custGeom>
                <a:avLst/>
                <a:gdLst/>
                <a:ahLst/>
                <a:cxnLst/>
                <a:rect l="l" t="t" r="r" b="b"/>
                <a:pathLst>
                  <a:path w="5342" h="3494" extrusionOk="0">
                    <a:moveTo>
                      <a:pt x="5205" y="1"/>
                    </a:moveTo>
                    <a:cubicBezTo>
                      <a:pt x="2854" y="959"/>
                      <a:pt x="937" y="2671"/>
                      <a:pt x="937" y="2671"/>
                    </a:cubicBezTo>
                    <a:lnTo>
                      <a:pt x="1" y="1667"/>
                    </a:lnTo>
                    <a:lnTo>
                      <a:pt x="1" y="1667"/>
                    </a:lnTo>
                    <a:cubicBezTo>
                      <a:pt x="229" y="2078"/>
                      <a:pt x="526" y="2717"/>
                      <a:pt x="868" y="3493"/>
                    </a:cubicBezTo>
                    <a:cubicBezTo>
                      <a:pt x="1872" y="2512"/>
                      <a:pt x="3356" y="1233"/>
                      <a:pt x="5342" y="366"/>
                    </a:cubicBezTo>
                    <a:lnTo>
                      <a:pt x="5205" y="1"/>
                    </a:lnTo>
                    <a:close/>
                  </a:path>
                </a:pathLst>
              </a:custGeom>
              <a:solidFill>
                <a:srgbClr val="DE438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26" name="Google Shape;1946;p38"/>
              <p:cNvSpPr/>
              <p:nvPr/>
            </p:nvSpPr>
            <p:spPr>
              <a:xfrm>
                <a:off x="712378" y="1167593"/>
                <a:ext cx="96429" cy="45888"/>
              </a:xfrm>
              <a:custGeom>
                <a:avLst/>
                <a:gdLst/>
                <a:ahLst/>
                <a:cxnLst/>
                <a:rect l="l" t="t" r="r" b="b"/>
                <a:pathLst>
                  <a:path w="2612" h="1243" extrusionOk="0">
                    <a:moveTo>
                      <a:pt x="1701" y="1"/>
                    </a:moveTo>
                    <a:cubicBezTo>
                      <a:pt x="1238" y="1"/>
                      <a:pt x="1" y="398"/>
                      <a:pt x="146" y="606"/>
                    </a:cubicBezTo>
                    <a:cubicBezTo>
                      <a:pt x="182" y="659"/>
                      <a:pt x="351" y="671"/>
                      <a:pt x="565" y="671"/>
                    </a:cubicBezTo>
                    <a:cubicBezTo>
                      <a:pt x="739" y="671"/>
                      <a:pt x="942" y="663"/>
                      <a:pt x="1127" y="663"/>
                    </a:cubicBezTo>
                    <a:cubicBezTo>
                      <a:pt x="1302" y="663"/>
                      <a:pt x="1460" y="670"/>
                      <a:pt x="1561" y="697"/>
                    </a:cubicBezTo>
                    <a:cubicBezTo>
                      <a:pt x="1952" y="795"/>
                      <a:pt x="2358" y="1242"/>
                      <a:pt x="2497" y="1242"/>
                    </a:cubicBezTo>
                    <a:cubicBezTo>
                      <a:pt x="2520" y="1242"/>
                      <a:pt x="2536" y="1229"/>
                      <a:pt x="2543" y="1199"/>
                    </a:cubicBezTo>
                    <a:cubicBezTo>
                      <a:pt x="2611" y="971"/>
                      <a:pt x="2132" y="127"/>
                      <a:pt x="1813" y="13"/>
                    </a:cubicBezTo>
                    <a:cubicBezTo>
                      <a:pt x="1784" y="4"/>
                      <a:pt x="1746" y="1"/>
                      <a:pt x="1701" y="1"/>
                    </a:cubicBezTo>
                    <a:close/>
                  </a:path>
                </a:pathLst>
              </a:custGeom>
              <a:solidFill>
                <a:srgbClr val="F8F5F1">
                  <a:alpha val="2455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27" name="Google Shape;1947;p38"/>
              <p:cNvSpPr/>
              <p:nvPr/>
            </p:nvSpPr>
            <p:spPr>
              <a:xfrm>
                <a:off x="609895" y="1148174"/>
                <a:ext cx="225861" cy="200573"/>
              </a:xfrm>
              <a:custGeom>
                <a:avLst/>
                <a:gdLst/>
                <a:ahLst/>
                <a:cxnLst/>
                <a:rect l="l" t="t" r="r" b="b"/>
                <a:pathLst>
                  <a:path w="6118" h="5433" extrusionOk="0">
                    <a:moveTo>
                      <a:pt x="4451" y="230"/>
                    </a:moveTo>
                    <a:cubicBezTo>
                      <a:pt x="5227" y="230"/>
                      <a:pt x="5380" y="922"/>
                      <a:pt x="5593" y="1474"/>
                    </a:cubicBezTo>
                    <a:cubicBezTo>
                      <a:pt x="5616" y="1566"/>
                      <a:pt x="5798" y="1862"/>
                      <a:pt x="5775" y="1977"/>
                    </a:cubicBezTo>
                    <a:cubicBezTo>
                      <a:pt x="5775" y="2047"/>
                      <a:pt x="5786" y="2087"/>
                      <a:pt x="5799" y="2110"/>
                    </a:cubicBezTo>
                    <a:lnTo>
                      <a:pt x="5799" y="2110"/>
                    </a:lnTo>
                    <a:cubicBezTo>
                      <a:pt x="5758" y="2124"/>
                      <a:pt x="5693" y="2157"/>
                      <a:pt x="5593" y="2228"/>
                    </a:cubicBezTo>
                    <a:cubicBezTo>
                      <a:pt x="4589" y="2935"/>
                      <a:pt x="3493" y="3415"/>
                      <a:pt x="2557" y="4213"/>
                    </a:cubicBezTo>
                    <a:cubicBezTo>
                      <a:pt x="2374" y="4373"/>
                      <a:pt x="2192" y="4533"/>
                      <a:pt x="2009" y="4693"/>
                    </a:cubicBezTo>
                    <a:cubicBezTo>
                      <a:pt x="1824" y="4861"/>
                      <a:pt x="1763" y="5004"/>
                      <a:pt x="1634" y="5004"/>
                    </a:cubicBezTo>
                    <a:cubicBezTo>
                      <a:pt x="1588" y="5004"/>
                      <a:pt x="1534" y="4986"/>
                      <a:pt x="1461" y="4944"/>
                    </a:cubicBezTo>
                    <a:cubicBezTo>
                      <a:pt x="1347" y="4853"/>
                      <a:pt x="1142" y="4213"/>
                      <a:pt x="1073" y="4076"/>
                    </a:cubicBezTo>
                    <a:cubicBezTo>
                      <a:pt x="777" y="3460"/>
                      <a:pt x="503" y="3118"/>
                      <a:pt x="1051" y="2273"/>
                    </a:cubicBezTo>
                    <a:cubicBezTo>
                      <a:pt x="1758" y="1246"/>
                      <a:pt x="3151" y="584"/>
                      <a:pt x="4292" y="242"/>
                    </a:cubicBezTo>
                    <a:cubicBezTo>
                      <a:pt x="4296" y="241"/>
                      <a:pt x="4300" y="239"/>
                      <a:pt x="4304" y="238"/>
                    </a:cubicBezTo>
                    <a:lnTo>
                      <a:pt x="4304" y="238"/>
                    </a:lnTo>
                    <a:cubicBezTo>
                      <a:pt x="4355" y="233"/>
                      <a:pt x="4404" y="230"/>
                      <a:pt x="4451" y="230"/>
                    </a:cubicBezTo>
                    <a:close/>
                    <a:moveTo>
                      <a:pt x="4461" y="1"/>
                    </a:moveTo>
                    <a:cubicBezTo>
                      <a:pt x="4403" y="1"/>
                      <a:pt x="4342" y="5"/>
                      <a:pt x="4279" y="12"/>
                    </a:cubicBezTo>
                    <a:lnTo>
                      <a:pt x="4279" y="12"/>
                    </a:lnTo>
                    <a:cubicBezTo>
                      <a:pt x="4275" y="12"/>
                      <a:pt x="4271" y="12"/>
                      <a:pt x="4267" y="12"/>
                    </a:cubicBezTo>
                    <a:cubicBezTo>
                      <a:pt x="4260" y="12"/>
                      <a:pt x="4253" y="12"/>
                      <a:pt x="4246" y="14"/>
                    </a:cubicBezTo>
                    <a:cubicBezTo>
                      <a:pt x="2922" y="402"/>
                      <a:pt x="1621" y="1155"/>
                      <a:pt x="777" y="2250"/>
                    </a:cubicBezTo>
                    <a:cubicBezTo>
                      <a:pt x="1" y="3255"/>
                      <a:pt x="982" y="4396"/>
                      <a:pt x="1416" y="5378"/>
                    </a:cubicBezTo>
                    <a:cubicBezTo>
                      <a:pt x="1428" y="5415"/>
                      <a:pt x="1469" y="5432"/>
                      <a:pt x="1510" y="5432"/>
                    </a:cubicBezTo>
                    <a:cubicBezTo>
                      <a:pt x="1544" y="5432"/>
                      <a:pt x="1578" y="5421"/>
                      <a:pt x="1598" y="5400"/>
                    </a:cubicBezTo>
                    <a:cubicBezTo>
                      <a:pt x="2899" y="4122"/>
                      <a:pt x="4360" y="3049"/>
                      <a:pt x="6049" y="2273"/>
                    </a:cubicBezTo>
                    <a:cubicBezTo>
                      <a:pt x="6095" y="2250"/>
                      <a:pt x="6118" y="2182"/>
                      <a:pt x="6095" y="2136"/>
                    </a:cubicBezTo>
                    <a:cubicBezTo>
                      <a:pt x="5749" y="1294"/>
                      <a:pt x="5547" y="1"/>
                      <a:pt x="446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28" name="Google Shape;1948;p38"/>
              <p:cNvSpPr/>
              <p:nvPr/>
            </p:nvSpPr>
            <p:spPr>
              <a:xfrm>
                <a:off x="660472" y="1222452"/>
                <a:ext cx="196364" cy="184108"/>
              </a:xfrm>
              <a:custGeom>
                <a:avLst/>
                <a:gdLst/>
                <a:ahLst/>
                <a:cxnLst/>
                <a:rect l="l" t="t" r="r" b="b"/>
                <a:pathLst>
                  <a:path w="5319" h="4987" extrusionOk="0">
                    <a:moveTo>
                      <a:pt x="4589" y="1"/>
                    </a:moveTo>
                    <a:cubicBezTo>
                      <a:pt x="4581" y="1"/>
                      <a:pt x="4572" y="4"/>
                      <a:pt x="4565" y="10"/>
                    </a:cubicBezTo>
                    <a:cubicBezTo>
                      <a:pt x="2625" y="878"/>
                      <a:pt x="1027" y="2224"/>
                      <a:pt x="46" y="3206"/>
                    </a:cubicBezTo>
                    <a:cubicBezTo>
                      <a:pt x="0" y="3229"/>
                      <a:pt x="0" y="3251"/>
                      <a:pt x="23" y="3297"/>
                    </a:cubicBezTo>
                    <a:cubicBezTo>
                      <a:pt x="228" y="3799"/>
                      <a:pt x="502" y="4370"/>
                      <a:pt x="776" y="4986"/>
                    </a:cubicBezTo>
                    <a:cubicBezTo>
                      <a:pt x="1529" y="4164"/>
                      <a:pt x="3219" y="2521"/>
                      <a:pt x="5318" y="1608"/>
                    </a:cubicBezTo>
                    <a:lnTo>
                      <a:pt x="4634" y="33"/>
                    </a:lnTo>
                    <a:cubicBezTo>
                      <a:pt x="4634" y="17"/>
                      <a:pt x="4611" y="1"/>
                      <a:pt x="4589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29" name="Google Shape;1949;p38"/>
              <p:cNvSpPr/>
              <p:nvPr/>
            </p:nvSpPr>
            <p:spPr>
              <a:xfrm>
                <a:off x="663832" y="1281779"/>
                <a:ext cx="193005" cy="124781"/>
              </a:xfrm>
              <a:custGeom>
                <a:avLst/>
                <a:gdLst/>
                <a:ahLst/>
                <a:cxnLst/>
                <a:rect l="l" t="t" r="r" b="b"/>
                <a:pathLst>
                  <a:path w="5228" h="3380" extrusionOk="0">
                    <a:moveTo>
                      <a:pt x="5227" y="1"/>
                    </a:moveTo>
                    <a:cubicBezTo>
                      <a:pt x="3196" y="526"/>
                      <a:pt x="685" y="2649"/>
                      <a:pt x="685" y="2649"/>
                    </a:cubicBezTo>
                    <a:lnTo>
                      <a:pt x="0" y="1850"/>
                    </a:lnTo>
                    <a:lnTo>
                      <a:pt x="0" y="1850"/>
                    </a:lnTo>
                    <a:cubicBezTo>
                      <a:pt x="206" y="2306"/>
                      <a:pt x="434" y="2808"/>
                      <a:pt x="685" y="3379"/>
                    </a:cubicBezTo>
                    <a:cubicBezTo>
                      <a:pt x="1438" y="2557"/>
                      <a:pt x="3128" y="914"/>
                      <a:pt x="5227" y="1"/>
                    </a:cubicBezTo>
                    <a:close/>
                  </a:path>
                </a:pathLst>
              </a:custGeom>
              <a:solidFill>
                <a:srgbClr val="DCDCD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30" name="Google Shape;1950;p38"/>
              <p:cNvSpPr/>
              <p:nvPr/>
            </p:nvSpPr>
            <p:spPr>
              <a:xfrm>
                <a:off x="677306" y="1248073"/>
                <a:ext cx="142465" cy="105399"/>
              </a:xfrm>
              <a:custGeom>
                <a:avLst/>
                <a:gdLst/>
                <a:ahLst/>
                <a:cxnLst/>
                <a:rect l="l" t="t" r="r" b="b"/>
                <a:pathLst>
                  <a:path w="3859" h="2855" fill="none" extrusionOk="0">
                    <a:moveTo>
                      <a:pt x="1" y="2854"/>
                    </a:moveTo>
                    <a:cubicBezTo>
                      <a:pt x="1" y="2854"/>
                      <a:pt x="2009" y="845"/>
                      <a:pt x="3858" y="1"/>
                    </a:cubicBezTo>
                  </a:path>
                </a:pathLst>
              </a:custGeom>
              <a:noFill/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31" name="Google Shape;1951;p38"/>
              <p:cNvSpPr/>
              <p:nvPr/>
            </p:nvSpPr>
            <p:spPr>
              <a:xfrm>
                <a:off x="691630" y="1277570"/>
                <a:ext cx="134011" cy="90226"/>
              </a:xfrm>
              <a:custGeom>
                <a:avLst/>
                <a:gdLst/>
                <a:ahLst/>
                <a:cxnLst/>
                <a:rect l="l" t="t" r="r" b="b"/>
                <a:pathLst>
                  <a:path w="3630" h="2444" fill="none" extrusionOk="0">
                    <a:moveTo>
                      <a:pt x="1" y="2443"/>
                    </a:moveTo>
                    <a:cubicBezTo>
                      <a:pt x="1" y="2443"/>
                      <a:pt x="1895" y="686"/>
                      <a:pt x="3630" y="1"/>
                    </a:cubicBezTo>
                  </a:path>
                </a:pathLst>
              </a:custGeom>
              <a:noFill/>
              <a:ln w="5125" cap="rnd" cmpd="sng">
                <a:solidFill>
                  <a:srgbClr val="DCDCDC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32" name="Google Shape;1952;p38"/>
              <p:cNvSpPr/>
              <p:nvPr/>
            </p:nvSpPr>
            <p:spPr>
              <a:xfrm>
                <a:off x="644450" y="1219647"/>
                <a:ext cx="216595" cy="190605"/>
              </a:xfrm>
              <a:custGeom>
                <a:avLst/>
                <a:gdLst/>
                <a:ahLst/>
                <a:cxnLst/>
                <a:rect l="l" t="t" r="r" b="b"/>
                <a:pathLst>
                  <a:path w="5867" h="5163" extrusionOk="0">
                    <a:moveTo>
                      <a:pt x="4993" y="268"/>
                    </a:moveTo>
                    <a:lnTo>
                      <a:pt x="4993" y="268"/>
                    </a:lnTo>
                    <a:cubicBezTo>
                      <a:pt x="4999" y="293"/>
                      <a:pt x="5020" y="331"/>
                      <a:pt x="5068" y="383"/>
                    </a:cubicBezTo>
                    <a:cubicBezTo>
                      <a:pt x="5159" y="474"/>
                      <a:pt x="5205" y="725"/>
                      <a:pt x="5273" y="862"/>
                    </a:cubicBezTo>
                    <a:cubicBezTo>
                      <a:pt x="5372" y="1120"/>
                      <a:pt x="5489" y="1361"/>
                      <a:pt x="5592" y="1614"/>
                    </a:cubicBezTo>
                    <a:lnTo>
                      <a:pt x="5592" y="1614"/>
                    </a:lnTo>
                    <a:cubicBezTo>
                      <a:pt x="4396" y="2201"/>
                      <a:pt x="3307" y="2939"/>
                      <a:pt x="2306" y="3807"/>
                    </a:cubicBezTo>
                    <a:cubicBezTo>
                      <a:pt x="2123" y="3989"/>
                      <a:pt x="1461" y="4834"/>
                      <a:pt x="1256" y="4834"/>
                    </a:cubicBezTo>
                    <a:cubicBezTo>
                      <a:pt x="1165" y="4834"/>
                      <a:pt x="868" y="4081"/>
                      <a:pt x="822" y="3944"/>
                    </a:cubicBezTo>
                    <a:cubicBezTo>
                      <a:pt x="685" y="3419"/>
                      <a:pt x="662" y="3305"/>
                      <a:pt x="1028" y="2894"/>
                    </a:cubicBezTo>
                    <a:cubicBezTo>
                      <a:pt x="1530" y="2346"/>
                      <a:pt x="2237" y="1867"/>
                      <a:pt x="2854" y="1433"/>
                    </a:cubicBezTo>
                    <a:cubicBezTo>
                      <a:pt x="3310" y="1113"/>
                      <a:pt x="4132" y="429"/>
                      <a:pt x="4725" y="337"/>
                    </a:cubicBezTo>
                    <a:cubicBezTo>
                      <a:pt x="4873" y="315"/>
                      <a:pt x="4953" y="289"/>
                      <a:pt x="4993" y="268"/>
                    </a:cubicBezTo>
                    <a:close/>
                    <a:moveTo>
                      <a:pt x="4915" y="0"/>
                    </a:moveTo>
                    <a:cubicBezTo>
                      <a:pt x="4450" y="0"/>
                      <a:pt x="3790" y="560"/>
                      <a:pt x="3470" y="748"/>
                    </a:cubicBezTo>
                    <a:cubicBezTo>
                      <a:pt x="2466" y="1364"/>
                      <a:pt x="1507" y="2095"/>
                      <a:pt x="662" y="2917"/>
                    </a:cubicBezTo>
                    <a:cubicBezTo>
                      <a:pt x="0" y="3578"/>
                      <a:pt x="777" y="4355"/>
                      <a:pt x="1096" y="5108"/>
                    </a:cubicBezTo>
                    <a:cubicBezTo>
                      <a:pt x="1121" y="5145"/>
                      <a:pt x="1160" y="5162"/>
                      <a:pt x="1198" y="5162"/>
                    </a:cubicBezTo>
                    <a:cubicBezTo>
                      <a:pt x="1228" y="5162"/>
                      <a:pt x="1258" y="5151"/>
                      <a:pt x="1279" y="5131"/>
                    </a:cubicBezTo>
                    <a:cubicBezTo>
                      <a:pt x="2580" y="3761"/>
                      <a:pt x="4086" y="2574"/>
                      <a:pt x="5798" y="1775"/>
                    </a:cubicBezTo>
                    <a:cubicBezTo>
                      <a:pt x="5852" y="1749"/>
                      <a:pt x="5867" y="1704"/>
                      <a:pt x="5857" y="1663"/>
                    </a:cubicBezTo>
                    <a:lnTo>
                      <a:pt x="5857" y="1663"/>
                    </a:lnTo>
                    <a:cubicBezTo>
                      <a:pt x="5856" y="1648"/>
                      <a:pt x="5852" y="1632"/>
                      <a:pt x="5844" y="1615"/>
                    </a:cubicBezTo>
                    <a:cubicBezTo>
                      <a:pt x="5684" y="1250"/>
                      <a:pt x="5501" y="337"/>
                      <a:pt x="5182" y="86"/>
                    </a:cubicBezTo>
                    <a:cubicBezTo>
                      <a:pt x="5105" y="26"/>
                      <a:pt x="5015" y="0"/>
                      <a:pt x="4915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33" name="Google Shape;1953;p38"/>
              <p:cNvSpPr/>
              <p:nvPr/>
            </p:nvSpPr>
            <p:spPr>
              <a:xfrm>
                <a:off x="689120" y="1281779"/>
                <a:ext cx="362382" cy="530911"/>
              </a:xfrm>
              <a:custGeom>
                <a:avLst/>
                <a:gdLst/>
                <a:ahLst/>
                <a:cxnLst/>
                <a:rect l="l" t="t" r="r" b="b"/>
                <a:pathLst>
                  <a:path w="9816" h="14381" extrusionOk="0">
                    <a:moveTo>
                      <a:pt x="4542" y="1"/>
                    </a:moveTo>
                    <a:cubicBezTo>
                      <a:pt x="2443" y="914"/>
                      <a:pt x="753" y="2557"/>
                      <a:pt x="0" y="3379"/>
                    </a:cubicBezTo>
                    <a:cubicBezTo>
                      <a:pt x="1393" y="6483"/>
                      <a:pt x="3401" y="10866"/>
                      <a:pt x="5319" y="14381"/>
                    </a:cubicBezTo>
                    <a:cubicBezTo>
                      <a:pt x="5478" y="13947"/>
                      <a:pt x="5866" y="12783"/>
                      <a:pt x="6277" y="12578"/>
                    </a:cubicBezTo>
                    <a:cubicBezTo>
                      <a:pt x="6411" y="12516"/>
                      <a:pt x="6559" y="12491"/>
                      <a:pt x="6710" y="12491"/>
                    </a:cubicBezTo>
                    <a:cubicBezTo>
                      <a:pt x="6894" y="12491"/>
                      <a:pt x="7083" y="12528"/>
                      <a:pt x="7259" y="12578"/>
                    </a:cubicBezTo>
                    <a:cubicBezTo>
                      <a:pt x="7352" y="12615"/>
                      <a:pt x="7460" y="12652"/>
                      <a:pt x="7571" y="12652"/>
                    </a:cubicBezTo>
                    <a:cubicBezTo>
                      <a:pt x="7596" y="12652"/>
                      <a:pt x="7622" y="12650"/>
                      <a:pt x="7647" y="12646"/>
                    </a:cubicBezTo>
                    <a:cubicBezTo>
                      <a:pt x="8012" y="12578"/>
                      <a:pt x="8149" y="12030"/>
                      <a:pt x="8514" y="11984"/>
                    </a:cubicBezTo>
                    <a:cubicBezTo>
                      <a:pt x="8525" y="11984"/>
                      <a:pt x="8536" y="11983"/>
                      <a:pt x="8547" y="11983"/>
                    </a:cubicBezTo>
                    <a:cubicBezTo>
                      <a:pt x="8913" y="11983"/>
                      <a:pt x="9283" y="12328"/>
                      <a:pt x="9770" y="12328"/>
                    </a:cubicBezTo>
                    <a:cubicBezTo>
                      <a:pt x="9785" y="12328"/>
                      <a:pt x="9800" y="12327"/>
                      <a:pt x="9815" y="12327"/>
                    </a:cubicBezTo>
                    <a:lnTo>
                      <a:pt x="4542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34" name="Google Shape;1954;p38"/>
              <p:cNvSpPr/>
              <p:nvPr/>
            </p:nvSpPr>
            <p:spPr>
              <a:xfrm>
                <a:off x="742207" y="1303708"/>
                <a:ext cx="249452" cy="445188"/>
              </a:xfrm>
              <a:custGeom>
                <a:avLst/>
                <a:gdLst/>
                <a:ahLst/>
                <a:cxnLst/>
                <a:rect l="l" t="t" r="r" b="b"/>
                <a:pathLst>
                  <a:path w="6757" h="12059" extrusionOk="0">
                    <a:moveTo>
                      <a:pt x="1940" y="0"/>
                    </a:moveTo>
                    <a:cubicBezTo>
                      <a:pt x="1210" y="434"/>
                      <a:pt x="571" y="936"/>
                      <a:pt x="0" y="1393"/>
                    </a:cubicBezTo>
                    <a:lnTo>
                      <a:pt x="5045" y="11938"/>
                    </a:lnTo>
                    <a:cubicBezTo>
                      <a:pt x="5132" y="11914"/>
                      <a:pt x="5222" y="11904"/>
                      <a:pt x="5314" y="11904"/>
                    </a:cubicBezTo>
                    <a:cubicBezTo>
                      <a:pt x="5484" y="11904"/>
                      <a:pt x="5657" y="11939"/>
                      <a:pt x="5821" y="11984"/>
                    </a:cubicBezTo>
                    <a:cubicBezTo>
                      <a:pt x="5914" y="12021"/>
                      <a:pt x="6022" y="12058"/>
                      <a:pt x="6133" y="12058"/>
                    </a:cubicBezTo>
                    <a:cubicBezTo>
                      <a:pt x="6158" y="12058"/>
                      <a:pt x="6184" y="12056"/>
                      <a:pt x="6209" y="12052"/>
                    </a:cubicBezTo>
                    <a:cubicBezTo>
                      <a:pt x="6437" y="12007"/>
                      <a:pt x="6574" y="11755"/>
                      <a:pt x="6756" y="11573"/>
                    </a:cubicBezTo>
                    <a:lnTo>
                      <a:pt x="194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35" name="Google Shape;1955;p38"/>
              <p:cNvSpPr/>
              <p:nvPr/>
            </p:nvSpPr>
            <p:spPr>
              <a:xfrm>
                <a:off x="851446" y="1276980"/>
                <a:ext cx="204929" cy="463388"/>
              </a:xfrm>
              <a:custGeom>
                <a:avLst/>
                <a:gdLst/>
                <a:ahLst/>
                <a:cxnLst/>
                <a:rect l="l" t="t" r="r" b="b"/>
                <a:pathLst>
                  <a:path w="5551" h="12552" extrusionOk="0">
                    <a:moveTo>
                      <a:pt x="158" y="1"/>
                    </a:moveTo>
                    <a:cubicBezTo>
                      <a:pt x="86" y="1"/>
                      <a:pt x="0" y="83"/>
                      <a:pt x="31" y="177"/>
                    </a:cubicBezTo>
                    <a:cubicBezTo>
                      <a:pt x="876" y="2117"/>
                      <a:pt x="1698" y="4057"/>
                      <a:pt x="2519" y="5997"/>
                    </a:cubicBezTo>
                    <a:cubicBezTo>
                      <a:pt x="3113" y="7367"/>
                      <a:pt x="3706" y="8736"/>
                      <a:pt x="4277" y="10106"/>
                    </a:cubicBezTo>
                    <a:cubicBezTo>
                      <a:pt x="4391" y="10357"/>
                      <a:pt x="5441" y="12206"/>
                      <a:pt x="5304" y="12457"/>
                    </a:cubicBezTo>
                    <a:lnTo>
                      <a:pt x="5395" y="12548"/>
                    </a:lnTo>
                    <a:cubicBezTo>
                      <a:pt x="5405" y="12550"/>
                      <a:pt x="5414" y="12551"/>
                      <a:pt x="5423" y="12551"/>
                    </a:cubicBezTo>
                    <a:cubicBezTo>
                      <a:pt x="5500" y="12551"/>
                      <a:pt x="5550" y="12470"/>
                      <a:pt x="5509" y="12388"/>
                    </a:cubicBezTo>
                    <a:cubicBezTo>
                      <a:pt x="3752" y="8280"/>
                      <a:pt x="1994" y="4171"/>
                      <a:pt x="237" y="62"/>
                    </a:cubicBezTo>
                    <a:cubicBezTo>
                      <a:pt x="222" y="19"/>
                      <a:pt x="191" y="1"/>
                      <a:pt x="158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36" name="Google Shape;1956;p38"/>
              <p:cNvSpPr/>
              <p:nvPr/>
            </p:nvSpPr>
            <p:spPr>
              <a:xfrm>
                <a:off x="684062" y="1277312"/>
                <a:ext cx="205630" cy="539217"/>
              </a:xfrm>
              <a:custGeom>
                <a:avLst/>
                <a:gdLst/>
                <a:ahLst/>
                <a:cxnLst/>
                <a:rect l="l" t="t" r="r" b="b"/>
                <a:pathLst>
                  <a:path w="5570" h="14606" extrusionOk="0">
                    <a:moveTo>
                      <a:pt x="4655" y="1"/>
                    </a:moveTo>
                    <a:cubicBezTo>
                      <a:pt x="4641" y="1"/>
                      <a:pt x="4626" y="3"/>
                      <a:pt x="4611" y="8"/>
                    </a:cubicBezTo>
                    <a:cubicBezTo>
                      <a:pt x="2876" y="852"/>
                      <a:pt x="1370" y="2016"/>
                      <a:pt x="46" y="3409"/>
                    </a:cubicBezTo>
                    <a:cubicBezTo>
                      <a:pt x="0" y="3454"/>
                      <a:pt x="0" y="3500"/>
                      <a:pt x="23" y="3546"/>
                    </a:cubicBezTo>
                    <a:cubicBezTo>
                      <a:pt x="1689" y="7266"/>
                      <a:pt x="3424" y="10964"/>
                      <a:pt x="5364" y="14548"/>
                    </a:cubicBezTo>
                    <a:cubicBezTo>
                      <a:pt x="5384" y="14588"/>
                      <a:pt x="5417" y="14606"/>
                      <a:pt x="5452" y="14606"/>
                    </a:cubicBezTo>
                    <a:cubicBezTo>
                      <a:pt x="5497" y="14606"/>
                      <a:pt x="5544" y="14576"/>
                      <a:pt x="5570" y="14525"/>
                    </a:cubicBezTo>
                    <a:lnTo>
                      <a:pt x="5387" y="14205"/>
                    </a:lnTo>
                    <a:cubicBezTo>
                      <a:pt x="5273" y="13908"/>
                      <a:pt x="4816" y="13064"/>
                      <a:pt x="4679" y="12813"/>
                    </a:cubicBezTo>
                    <a:cubicBezTo>
                      <a:pt x="3447" y="10393"/>
                      <a:pt x="2260" y="7928"/>
                      <a:pt x="1142" y="5440"/>
                    </a:cubicBezTo>
                    <a:cubicBezTo>
                      <a:pt x="639" y="4390"/>
                      <a:pt x="69" y="3637"/>
                      <a:pt x="1027" y="2747"/>
                    </a:cubicBezTo>
                    <a:cubicBezTo>
                      <a:pt x="2146" y="1720"/>
                      <a:pt x="3356" y="875"/>
                      <a:pt x="4725" y="213"/>
                    </a:cubicBezTo>
                    <a:cubicBezTo>
                      <a:pt x="4847" y="152"/>
                      <a:pt x="4770" y="1"/>
                      <a:pt x="465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37" name="Google Shape;1957;p38"/>
              <p:cNvSpPr/>
              <p:nvPr/>
            </p:nvSpPr>
            <p:spPr>
              <a:xfrm>
                <a:off x="885447" y="1724161"/>
                <a:ext cx="166055" cy="107098"/>
              </a:xfrm>
              <a:custGeom>
                <a:avLst/>
                <a:gdLst/>
                <a:ahLst/>
                <a:cxnLst/>
                <a:rect l="l" t="t" r="r" b="b"/>
                <a:pathLst>
                  <a:path w="4498" h="2901" extrusionOk="0">
                    <a:moveTo>
                      <a:pt x="3229" y="0"/>
                    </a:moveTo>
                    <a:cubicBezTo>
                      <a:pt x="3218" y="0"/>
                      <a:pt x="3207" y="1"/>
                      <a:pt x="3196" y="1"/>
                    </a:cubicBezTo>
                    <a:cubicBezTo>
                      <a:pt x="2831" y="47"/>
                      <a:pt x="2694" y="595"/>
                      <a:pt x="2329" y="663"/>
                    </a:cubicBezTo>
                    <a:cubicBezTo>
                      <a:pt x="2304" y="667"/>
                      <a:pt x="2278" y="669"/>
                      <a:pt x="2253" y="669"/>
                    </a:cubicBezTo>
                    <a:cubicBezTo>
                      <a:pt x="2142" y="669"/>
                      <a:pt x="2034" y="632"/>
                      <a:pt x="1941" y="595"/>
                    </a:cubicBezTo>
                    <a:cubicBezTo>
                      <a:pt x="1765" y="545"/>
                      <a:pt x="1576" y="508"/>
                      <a:pt x="1392" y="508"/>
                    </a:cubicBezTo>
                    <a:cubicBezTo>
                      <a:pt x="1241" y="508"/>
                      <a:pt x="1093" y="533"/>
                      <a:pt x="959" y="595"/>
                    </a:cubicBezTo>
                    <a:cubicBezTo>
                      <a:pt x="548" y="800"/>
                      <a:pt x="160" y="1964"/>
                      <a:pt x="1" y="2398"/>
                    </a:cubicBezTo>
                    <a:cubicBezTo>
                      <a:pt x="1" y="2398"/>
                      <a:pt x="1165" y="2649"/>
                      <a:pt x="2237" y="2900"/>
                    </a:cubicBezTo>
                    <a:cubicBezTo>
                      <a:pt x="2603" y="2558"/>
                      <a:pt x="3173" y="2124"/>
                      <a:pt x="3881" y="1804"/>
                    </a:cubicBezTo>
                    <a:cubicBezTo>
                      <a:pt x="4109" y="1325"/>
                      <a:pt x="4337" y="800"/>
                      <a:pt x="4497" y="344"/>
                    </a:cubicBezTo>
                    <a:lnTo>
                      <a:pt x="4497" y="344"/>
                    </a:lnTo>
                    <a:cubicBezTo>
                      <a:pt x="4482" y="344"/>
                      <a:pt x="4467" y="345"/>
                      <a:pt x="4452" y="345"/>
                    </a:cubicBezTo>
                    <a:cubicBezTo>
                      <a:pt x="3965" y="345"/>
                      <a:pt x="3595" y="0"/>
                      <a:pt x="3229" y="0"/>
                    </a:cubicBezTo>
                    <a:close/>
                  </a:path>
                </a:pathLst>
              </a:custGeom>
              <a:solidFill>
                <a:srgbClr val="FACDB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  <p:sp>
            <p:nvSpPr>
              <p:cNvPr id="38" name="Google Shape;1958;p38"/>
              <p:cNvSpPr/>
              <p:nvPr/>
            </p:nvSpPr>
            <p:spPr>
              <a:xfrm>
                <a:off x="880390" y="1720174"/>
                <a:ext cx="176170" cy="12286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3328" extrusionOk="0">
                    <a:moveTo>
                      <a:pt x="3445" y="276"/>
                    </a:moveTo>
                    <a:cubicBezTo>
                      <a:pt x="3777" y="276"/>
                      <a:pt x="4156" y="453"/>
                      <a:pt x="4474" y="520"/>
                    </a:cubicBezTo>
                    <a:cubicBezTo>
                      <a:pt x="4360" y="862"/>
                      <a:pt x="4246" y="1273"/>
                      <a:pt x="4041" y="1570"/>
                    </a:cubicBezTo>
                    <a:cubicBezTo>
                      <a:pt x="3790" y="1912"/>
                      <a:pt x="3470" y="2049"/>
                      <a:pt x="3128" y="2278"/>
                    </a:cubicBezTo>
                    <a:cubicBezTo>
                      <a:pt x="3059" y="2323"/>
                      <a:pt x="2991" y="2369"/>
                      <a:pt x="2899" y="2437"/>
                    </a:cubicBezTo>
                    <a:cubicBezTo>
                      <a:pt x="2808" y="2506"/>
                      <a:pt x="2740" y="2552"/>
                      <a:pt x="2648" y="2620"/>
                    </a:cubicBezTo>
                    <a:cubicBezTo>
                      <a:pt x="2489" y="2734"/>
                      <a:pt x="2306" y="2825"/>
                      <a:pt x="2100" y="2825"/>
                    </a:cubicBezTo>
                    <a:cubicBezTo>
                      <a:pt x="2082" y="2826"/>
                      <a:pt x="2064" y="2827"/>
                      <a:pt x="2045" y="2827"/>
                    </a:cubicBezTo>
                    <a:cubicBezTo>
                      <a:pt x="1595" y="2827"/>
                      <a:pt x="1010" y="2571"/>
                      <a:pt x="571" y="2483"/>
                    </a:cubicBezTo>
                    <a:cubicBezTo>
                      <a:pt x="183" y="2392"/>
                      <a:pt x="183" y="2483"/>
                      <a:pt x="389" y="2141"/>
                    </a:cubicBezTo>
                    <a:cubicBezTo>
                      <a:pt x="731" y="1593"/>
                      <a:pt x="685" y="794"/>
                      <a:pt x="1575" y="748"/>
                    </a:cubicBezTo>
                    <a:cubicBezTo>
                      <a:pt x="1591" y="747"/>
                      <a:pt x="1606" y="747"/>
                      <a:pt x="1621" y="747"/>
                    </a:cubicBezTo>
                    <a:cubicBezTo>
                      <a:pt x="1882" y="747"/>
                      <a:pt x="2129" y="898"/>
                      <a:pt x="2387" y="898"/>
                    </a:cubicBezTo>
                    <a:cubicBezTo>
                      <a:pt x="2428" y="898"/>
                      <a:pt x="2469" y="894"/>
                      <a:pt x="2511" y="885"/>
                    </a:cubicBezTo>
                    <a:cubicBezTo>
                      <a:pt x="2808" y="794"/>
                      <a:pt x="2877" y="520"/>
                      <a:pt x="3105" y="360"/>
                    </a:cubicBezTo>
                    <a:cubicBezTo>
                      <a:pt x="3208" y="299"/>
                      <a:pt x="3323" y="276"/>
                      <a:pt x="3445" y="276"/>
                    </a:cubicBezTo>
                    <a:close/>
                    <a:moveTo>
                      <a:pt x="3419" y="0"/>
                    </a:moveTo>
                    <a:cubicBezTo>
                      <a:pt x="3320" y="0"/>
                      <a:pt x="3223" y="18"/>
                      <a:pt x="3128" y="64"/>
                    </a:cubicBezTo>
                    <a:cubicBezTo>
                      <a:pt x="2922" y="155"/>
                      <a:pt x="2854" y="383"/>
                      <a:pt x="2694" y="497"/>
                    </a:cubicBezTo>
                    <a:cubicBezTo>
                      <a:pt x="2570" y="575"/>
                      <a:pt x="2433" y="600"/>
                      <a:pt x="2291" y="600"/>
                    </a:cubicBezTo>
                    <a:cubicBezTo>
                      <a:pt x="2035" y="600"/>
                      <a:pt x="1761" y="518"/>
                      <a:pt x="1519" y="518"/>
                    </a:cubicBezTo>
                    <a:cubicBezTo>
                      <a:pt x="1499" y="518"/>
                      <a:pt x="1480" y="519"/>
                      <a:pt x="1461" y="520"/>
                    </a:cubicBezTo>
                    <a:cubicBezTo>
                      <a:pt x="548" y="589"/>
                      <a:pt x="297" y="1753"/>
                      <a:pt x="23" y="2460"/>
                    </a:cubicBezTo>
                    <a:cubicBezTo>
                      <a:pt x="1" y="2529"/>
                      <a:pt x="46" y="2597"/>
                      <a:pt x="115" y="2597"/>
                    </a:cubicBezTo>
                    <a:cubicBezTo>
                      <a:pt x="697" y="2748"/>
                      <a:pt x="1565" y="3103"/>
                      <a:pt x="2198" y="3103"/>
                    </a:cubicBezTo>
                    <a:cubicBezTo>
                      <a:pt x="2235" y="3103"/>
                      <a:pt x="2271" y="3102"/>
                      <a:pt x="2306" y="3099"/>
                    </a:cubicBezTo>
                    <a:cubicBezTo>
                      <a:pt x="2329" y="3099"/>
                      <a:pt x="2329" y="3122"/>
                      <a:pt x="2329" y="3122"/>
                    </a:cubicBezTo>
                    <a:cubicBezTo>
                      <a:pt x="2648" y="3191"/>
                      <a:pt x="2968" y="3259"/>
                      <a:pt x="3287" y="3328"/>
                    </a:cubicBezTo>
                    <a:cubicBezTo>
                      <a:pt x="3333" y="3328"/>
                      <a:pt x="3402" y="3328"/>
                      <a:pt x="3424" y="3282"/>
                    </a:cubicBezTo>
                    <a:cubicBezTo>
                      <a:pt x="3653" y="2848"/>
                      <a:pt x="3881" y="2415"/>
                      <a:pt x="4086" y="1981"/>
                    </a:cubicBezTo>
                    <a:cubicBezTo>
                      <a:pt x="4109" y="1958"/>
                      <a:pt x="4109" y="1958"/>
                      <a:pt x="4132" y="1935"/>
                    </a:cubicBezTo>
                    <a:cubicBezTo>
                      <a:pt x="4406" y="1547"/>
                      <a:pt x="4588" y="908"/>
                      <a:pt x="4748" y="474"/>
                    </a:cubicBezTo>
                    <a:cubicBezTo>
                      <a:pt x="4771" y="406"/>
                      <a:pt x="4725" y="360"/>
                      <a:pt x="4680" y="337"/>
                    </a:cubicBezTo>
                    <a:lnTo>
                      <a:pt x="4634" y="337"/>
                    </a:lnTo>
                    <a:cubicBezTo>
                      <a:pt x="4250" y="301"/>
                      <a:pt x="3821" y="0"/>
                      <a:pt x="3419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/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5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1" grpId="0" animBg="1"/>
      <p:bldP spid="8202" grpId="0"/>
      <p:bldP spid="8203" grpId="0"/>
      <p:bldP spid="8204" grpId="0"/>
      <p:bldP spid="8205" grpId="0"/>
      <p:bldP spid="820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927100" y="337612"/>
            <a:ext cx="4064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u="sng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2.  Bất đẳng thức.</a:t>
            </a:r>
            <a:endParaRPr lang="en-US" altLang="en-US" u="sng">
              <a:solidFill>
                <a:srgbClr val="00206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313898" y="1742861"/>
            <a:ext cx="8939284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+mn-lt"/>
                <a:cs typeface="Times New Roman" panose="02020603050405020304" pitchFamily="18" charset="0"/>
              </a:rPr>
              <a:t>Hệ thức dạng </a:t>
            </a:r>
            <a:r>
              <a:rPr lang="en-US" altLang="en-US">
                <a:solidFill>
                  <a:srgbClr val="002060"/>
                </a:solidFill>
                <a:latin typeface="+mn-lt"/>
                <a:cs typeface="Times New Roman" panose="02020603050405020304" pitchFamily="18" charset="0"/>
              </a:rPr>
              <a:t>a &lt; b (hay a &gt; b, a ≥ b, a ≤</a:t>
            </a:r>
            <a:r>
              <a:rPr lang="en-US" altLang="en-US">
                <a:solidFill>
                  <a:srgbClr val="002060"/>
                </a:solidFill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 b)</a:t>
            </a:r>
            <a:r>
              <a:rPr lang="en-US" altLang="en-US" i="1">
                <a:solidFill>
                  <a:srgbClr val="002060"/>
                </a:solidFill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gọi là </a:t>
            </a:r>
            <a:r>
              <a:rPr lang="en-US" altLang="en-US">
                <a:solidFill>
                  <a:srgbClr val="C00000"/>
                </a:solidFill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bất đẳng thức. </a:t>
            </a:r>
            <a:endParaRPr lang="en-US" altLang="en-US">
              <a:solidFill>
                <a:srgbClr val="C00000"/>
              </a:solidFill>
              <a:latin typeface="+mn-lt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r-FR" altLang="en-US">
                <a:solidFill>
                  <a:srgbClr val="002060"/>
                </a:solidFill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fr-FR" altLang="en-US" i="1">
                <a:solidFill>
                  <a:srgbClr val="0000FF"/>
                </a:solidFill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r-FR" altLang="en-US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gọi là</a:t>
            </a:r>
            <a:r>
              <a:rPr lang="fr-FR" altLang="en-US" i="1">
                <a:solidFill>
                  <a:srgbClr val="0000FF"/>
                </a:solidFill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fr-FR" altLang="en-US">
                <a:solidFill>
                  <a:srgbClr val="002060"/>
                </a:solidFill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vế trái</a:t>
            </a:r>
            <a:r>
              <a:rPr lang="fr-FR" altLang="en-US" i="1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,</a:t>
            </a:r>
            <a:r>
              <a:rPr lang="en-US" altLang="en-US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en-US">
                <a:solidFill>
                  <a:srgbClr val="002060"/>
                </a:solidFill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b</a:t>
            </a:r>
            <a:r>
              <a:rPr lang="en-US" altLang="en-US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 gọi là </a:t>
            </a:r>
            <a:r>
              <a:rPr lang="en-US" altLang="en-US">
                <a:solidFill>
                  <a:srgbClr val="002060"/>
                </a:solidFill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vế phải  </a:t>
            </a:r>
            <a:r>
              <a:rPr lang="en-US" altLang="en-US">
                <a:latin typeface="+mn-lt"/>
                <a:cs typeface="Times New Roman" panose="02020603050405020304" pitchFamily="18" charset="0"/>
                <a:sym typeface="Symbol" panose="05050102010706020507" pitchFamily="18" charset="2"/>
              </a:rPr>
              <a:t>của bất đẳng thức.</a:t>
            </a:r>
            <a:endParaRPr lang="en-US" altLang="en-US" i="1"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391236" y="416930"/>
            <a:ext cx="8534400" cy="354806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>
            <a:prstShdw prst="shdw13" dist="53882" dir="13500000">
              <a:schemeClr val="bg2">
                <a:alpha val="50000"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800" i="1" u="sng">
                <a:solidFill>
                  <a:srgbClr val="002060"/>
                </a:solidFill>
                <a:latin typeface="+mn-lt"/>
              </a:rPr>
              <a:t>Ví dụ 1</a:t>
            </a:r>
            <a:r>
              <a:rPr lang="en-US" altLang="en-US" sz="2800" smtClean="0">
                <a:solidFill>
                  <a:srgbClr val="002060"/>
                </a:solidFill>
                <a:latin typeface="+mn-lt"/>
              </a:rPr>
              <a:t>. Tìm bất đẳng thức và chỉ ra vế trái, vế phải? 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75899" y="1898304"/>
            <a:ext cx="227235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smtClean="0">
                <a:latin typeface="+mn-lt"/>
              </a:rPr>
              <a:t>7 </a:t>
            </a:r>
            <a:r>
              <a:rPr lang="en-US" altLang="en-US" sz="2800">
                <a:latin typeface="+mn-lt"/>
              </a:rPr>
              <a:t>+</a:t>
            </a:r>
            <a:r>
              <a:rPr lang="en-US" altLang="en-US" sz="2800">
                <a:solidFill>
                  <a:srgbClr val="0000FF"/>
                </a:solidFill>
                <a:latin typeface="+mn-lt"/>
              </a:rPr>
              <a:t> </a:t>
            </a:r>
            <a:r>
              <a:rPr lang="en-US" altLang="en-US" sz="2800">
                <a:latin typeface="+mn-lt"/>
              </a:rPr>
              <a:t>(-3) </a:t>
            </a:r>
            <a:r>
              <a:rPr lang="en-US" altLang="en-US" sz="2800" smtClean="0">
                <a:latin typeface="+mn-lt"/>
              </a:rPr>
              <a:t>&lt; -5</a:t>
            </a:r>
            <a:endParaRPr lang="en-US" altLang="en-US" sz="2800">
              <a:latin typeface="+mn-lt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352197" y="2581050"/>
            <a:ext cx="227235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smtClean="0">
                <a:latin typeface="+mn-lt"/>
              </a:rPr>
              <a:t>6 – 37 = -31</a:t>
            </a:r>
            <a:endParaRPr lang="en-US" altLang="en-US" sz="2800">
              <a:latin typeface="+mn-lt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75899" y="2599184"/>
            <a:ext cx="2272352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smtClean="0">
                <a:latin typeface="+mn-lt"/>
              </a:rPr>
              <a:t>8 + 2 = 5 + 5</a:t>
            </a:r>
            <a:endParaRPr lang="en-US" altLang="en-US" sz="2800"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 Box 3"/>
              <p:cNvSpPr txBox="1">
                <a:spLocks noChangeArrowheads="1"/>
              </p:cNvSpPr>
              <p:nvPr/>
            </p:nvSpPr>
            <p:spPr bwMode="auto">
              <a:xfrm>
                <a:off x="3193576" y="4400086"/>
                <a:ext cx="2272352" cy="5232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800" smtClean="0">
                    <a:latin typeface="+mn-lt"/>
                  </a:rPr>
                  <a:t>8 + a 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altLang="en-US" sz="2800" smtClean="0">
                    <a:latin typeface="+mn-lt"/>
                  </a:rPr>
                  <a:t> -13</a:t>
                </a:r>
                <a:endParaRPr lang="en-US" altLang="en-US" sz="2800">
                  <a:latin typeface="+mn-lt"/>
                </a:endParaRPr>
              </a:p>
            </p:txBody>
          </p:sp>
        </mc:Choice>
        <mc:Fallback>
          <p:sp>
            <p:nvSpPr>
              <p:cNvPr id="8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93576" y="4400086"/>
                <a:ext cx="2272352" cy="523220"/>
              </a:xfrm>
              <a:prstGeom prst="rect">
                <a:avLst/>
              </a:prstGeom>
              <a:blipFill rotWithShape="1">
                <a:blip r:embed="rId1"/>
                <a:stretch>
                  <a:fillRect l="-566" t="-2460" r="-538" b="-2398"/>
                </a:stretch>
              </a:blip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3"/>
              <p:cNvSpPr txBox="1">
                <a:spLocks noChangeArrowheads="1"/>
              </p:cNvSpPr>
              <p:nvPr/>
            </p:nvSpPr>
            <p:spPr bwMode="auto">
              <a:xfrm>
                <a:off x="5352197" y="2531072"/>
                <a:ext cx="2272352" cy="52322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800" smtClean="0">
                    <a:latin typeface="+mn-lt"/>
                  </a:rPr>
                  <a:t>9 </a:t>
                </a:r>
                <a14:m>
                  <m:oMath xmlns:m="http://schemas.openxmlformats.org/officeDocument/2006/math"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altLang="en-US" sz="2800" smtClean="0">
                    <a:latin typeface="+mn-lt"/>
                  </a:rPr>
                  <a:t> 6 + b</a:t>
                </a:r>
                <a:endParaRPr lang="en-US" altLang="en-US" sz="2800">
                  <a:latin typeface="+mn-lt"/>
                </a:endParaRPr>
              </a:p>
            </p:txBody>
          </p:sp>
        </mc:Choice>
        <mc:Fallback>
          <p:sp>
            <p:nvSpPr>
              <p:cNvPr id="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52197" y="2531072"/>
                <a:ext cx="2272352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577" t="-2541" r="-554" b="-2317"/>
                </a:stretch>
              </a:blip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/>
              <a:lstStyle/>
              <a:p>
                <a:r>
                  <a:rPr lang="en-US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75899" y="1898304"/>
            <a:ext cx="2272352" cy="52322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+mn-lt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352197" y="1898304"/>
            <a:ext cx="2272352" cy="52322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+mn-lt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3193576" y="3300065"/>
            <a:ext cx="2272352" cy="52322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800">
              <a:latin typeface="+mn-lt"/>
            </a:endParaRPr>
          </a:p>
        </p:txBody>
      </p:sp>
      <p:sp>
        <p:nvSpPr>
          <p:cNvPr id="2" name="Oval 1"/>
          <p:cNvSpPr/>
          <p:nvPr/>
        </p:nvSpPr>
        <p:spPr>
          <a:xfrm>
            <a:off x="2320120" y="1967850"/>
            <a:ext cx="382138" cy="3049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138683" y="3343787"/>
            <a:ext cx="382138" cy="30497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658135" y="1942027"/>
            <a:ext cx="382138" cy="30497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3394882" y="2163921"/>
            <a:ext cx="636895" cy="1088829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706204" y="2106370"/>
            <a:ext cx="594248" cy="1146380"/>
          </a:xfrm>
          <a:prstGeom prst="straightConnector1">
            <a:avLst/>
          </a:prstGeom>
          <a:ln w="571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401473" y="2605263"/>
            <a:ext cx="3011039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smtClean="0">
                <a:latin typeface="+mn-lt"/>
              </a:rPr>
              <a:t>BĐT cùng chiều</a:t>
            </a:r>
            <a:endParaRPr lang="en-US" altLang="en-US" sz="2800">
              <a:latin typeface="+mn-lt"/>
            </a:endParaRPr>
          </a:p>
        </p:txBody>
      </p:sp>
      <p:sp>
        <p:nvSpPr>
          <p:cNvPr id="30" name="Text Box 3"/>
          <p:cNvSpPr txBox="1">
            <a:spLocks noChangeArrowheads="1"/>
          </p:cNvSpPr>
          <p:nvPr/>
        </p:nvSpPr>
        <p:spPr bwMode="auto">
          <a:xfrm>
            <a:off x="5352198" y="2581050"/>
            <a:ext cx="3011039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smtClean="0">
                <a:latin typeface="+mn-lt"/>
              </a:rPr>
              <a:t>BĐT ngược chiều</a:t>
            </a:r>
            <a:endParaRPr lang="en-US" altLang="en-US" sz="280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3" grpId="0" animBg="1"/>
      <p:bldP spid="14" grpId="0" animBg="1"/>
      <p:bldP spid="2" grpId="0" animBg="1"/>
      <p:bldP spid="15" grpId="0" animBg="1"/>
      <p:bldP spid="16" grpId="0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690" y="1499621"/>
            <a:ext cx="5953275" cy="499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2"/>
          <p:cNvSpPr txBox="1">
            <a:spLocks noChangeArrowheads="1"/>
          </p:cNvSpPr>
          <p:nvPr/>
        </p:nvSpPr>
        <p:spPr bwMode="auto">
          <a:xfrm>
            <a:off x="45851" y="-22415"/>
            <a:ext cx="60099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000066"/>
                </a:solidFill>
                <a:latin typeface="+mn-lt"/>
              </a:rPr>
              <a:t>3. Liên hệ giữa thứ tự và phép cộng</a:t>
            </a:r>
            <a:r>
              <a:rPr lang="en-US" altLang="en-US" sz="2400" u="sng">
                <a:solidFill>
                  <a:srgbClr val="000066"/>
                </a:solidFill>
                <a:latin typeface="+mn-lt"/>
              </a:rPr>
              <a:t>.</a:t>
            </a:r>
            <a:endParaRPr lang="en-US" altLang="en-US" sz="2400" u="sng">
              <a:solidFill>
                <a:srgbClr val="000066"/>
              </a:solidFill>
              <a:latin typeface="+mn-lt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845064" y="463012"/>
            <a:ext cx="497705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Cho BĐT:        - </a:t>
            </a:r>
            <a:r>
              <a:rPr lang="en-US" altLang="en-US" sz="2400">
                <a:solidFill>
                  <a:schemeClr val="tx1">
                    <a:lumMod val="50000"/>
                  </a:schemeClr>
                </a:solidFill>
                <a:latin typeface="+mn-lt"/>
              </a:rPr>
              <a:t>4 &lt; </a:t>
            </a:r>
            <a:r>
              <a:rPr lang="en-US" altLang="en-US" sz="240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2</a:t>
            </a:r>
            <a:endParaRPr lang="en-US" altLang="en-US" sz="2400" smtClean="0">
              <a:solidFill>
                <a:schemeClr val="tx1">
                  <a:lumMod val="50000"/>
                </a:schemeClr>
              </a:solidFill>
              <a:latin typeface="+mn-lt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smtClean="0">
                <a:latin typeface="+mn-lt"/>
              </a:rPr>
              <a:t>                (-4) + </a:t>
            </a:r>
            <a:r>
              <a:rPr lang="en-US" altLang="en-US" sz="2400" smtClean="0">
                <a:solidFill>
                  <a:srgbClr val="FF0000"/>
                </a:solidFill>
                <a:latin typeface="+mn-lt"/>
              </a:rPr>
              <a:t>3</a:t>
            </a:r>
            <a:r>
              <a:rPr lang="en-US" altLang="en-US" sz="2400" smtClean="0">
                <a:latin typeface="+mn-lt"/>
              </a:rPr>
              <a:t>  ?  2 + </a:t>
            </a:r>
            <a:r>
              <a:rPr lang="en-US" altLang="en-US" sz="2400" smtClean="0">
                <a:solidFill>
                  <a:srgbClr val="FF0000"/>
                </a:solidFill>
                <a:latin typeface="+mn-lt"/>
              </a:rPr>
              <a:t>3</a:t>
            </a:r>
            <a:endParaRPr lang="en-US" altLang="en-US" sz="240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2423463" y="1775988"/>
            <a:ext cx="147855" cy="131383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021977" y="1783144"/>
            <a:ext cx="146752" cy="1056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0" name="Freeform 68"/>
          <p:cNvSpPr/>
          <p:nvPr/>
        </p:nvSpPr>
        <p:spPr bwMode="auto">
          <a:xfrm>
            <a:off x="5095354" y="1862668"/>
            <a:ext cx="1241213" cy="795343"/>
          </a:xfrm>
          <a:custGeom>
            <a:avLst/>
            <a:gdLst>
              <a:gd name="T0" fmla="*/ 0 w 837"/>
              <a:gd name="T1" fmla="*/ 0 h 880"/>
              <a:gd name="T2" fmla="*/ 2147483646 w 837"/>
              <a:gd name="T3" fmla="*/ 2147483646 h 880"/>
              <a:gd name="T4" fmla="*/ 0 60000 65536"/>
              <a:gd name="T5" fmla="*/ 0 60000 65536"/>
              <a:gd name="T6" fmla="*/ 0 w 837"/>
              <a:gd name="T7" fmla="*/ 0 h 880"/>
              <a:gd name="T8" fmla="*/ 837 w 837"/>
              <a:gd name="T9" fmla="*/ 880 h 8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37" h="880">
                <a:moveTo>
                  <a:pt x="0" y="0"/>
                </a:moveTo>
                <a:lnTo>
                  <a:pt x="837" y="880"/>
                </a:lnTo>
              </a:path>
            </a:pathLst>
          </a:custGeom>
          <a:noFill/>
          <a:ln w="19050">
            <a:solidFill>
              <a:srgbClr val="0000FF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050"/>
          </a:p>
        </p:txBody>
      </p:sp>
      <p:sp>
        <p:nvSpPr>
          <p:cNvPr id="12" name="Text Box 70"/>
          <p:cNvSpPr txBox="1">
            <a:spLocks noChangeArrowheads="1"/>
          </p:cNvSpPr>
          <p:nvPr/>
        </p:nvSpPr>
        <p:spPr bwMode="auto">
          <a:xfrm>
            <a:off x="5812707" y="2029378"/>
            <a:ext cx="13981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100">
                <a:latin typeface="Times New Roman" panose="02020603050405020304" pitchFamily="18" charset="0"/>
              </a:rPr>
              <a:t>cộng với </a:t>
            </a:r>
            <a:r>
              <a:rPr lang="en-US" altLang="en-US" sz="2100">
                <a:solidFill>
                  <a:srgbClr val="3333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100">
                <a:latin typeface="Times New Roman" panose="02020603050405020304" pitchFamily="18" charset="0"/>
              </a:rPr>
              <a:t> </a:t>
            </a:r>
            <a:endParaRPr lang="en-US" altLang="en-US" sz="2100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70"/>
          <p:cNvSpPr txBox="1">
            <a:spLocks noChangeArrowheads="1"/>
          </p:cNvSpPr>
          <p:nvPr/>
        </p:nvSpPr>
        <p:spPr bwMode="auto">
          <a:xfrm>
            <a:off x="3250820" y="2070536"/>
            <a:ext cx="1398140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100">
                <a:latin typeface="Times New Roman" panose="02020603050405020304" pitchFamily="18" charset="0"/>
              </a:rPr>
              <a:t>cộng với </a:t>
            </a:r>
            <a:r>
              <a:rPr lang="en-US" altLang="en-US" sz="2100">
                <a:solidFill>
                  <a:srgbClr val="3333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2100">
                <a:latin typeface="Times New Roman" panose="02020603050405020304" pitchFamily="18" charset="0"/>
              </a:rPr>
              <a:t> </a:t>
            </a:r>
            <a:endParaRPr lang="en-US" altLang="en-US" sz="2100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01234" y="1217176"/>
            <a:ext cx="1064715" cy="461665"/>
          </a:xfrm>
          <a:prstGeom prst="rect">
            <a:avLst/>
          </a:prstGeom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>
                    <a:lumMod val="50000"/>
                  </a:schemeClr>
                </a:solidFill>
              </a:rPr>
              <a:t>- 4 &lt; 2</a:t>
            </a:r>
            <a:endParaRPr lang="en-US" altLang="en-US" sz="24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139192" y="2941699"/>
            <a:ext cx="23887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>
                    <a:lumMod val="50000"/>
                  </a:schemeClr>
                </a:solidFill>
              </a:rPr>
              <a:t>(-4) + 3  ?  2 + 3</a:t>
            </a:r>
            <a:endParaRPr lang="en-US" altLang="en-US" sz="240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48" name="Picture 7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689" y="2354225"/>
            <a:ext cx="5953275" cy="499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" name="Freeform 68"/>
          <p:cNvSpPr/>
          <p:nvPr/>
        </p:nvSpPr>
        <p:spPr bwMode="auto">
          <a:xfrm>
            <a:off x="2507014" y="1862669"/>
            <a:ext cx="1241213" cy="795343"/>
          </a:xfrm>
          <a:custGeom>
            <a:avLst/>
            <a:gdLst>
              <a:gd name="T0" fmla="*/ 0 w 837"/>
              <a:gd name="T1" fmla="*/ 0 h 880"/>
              <a:gd name="T2" fmla="*/ 2147483646 w 837"/>
              <a:gd name="T3" fmla="*/ 2147483646 h 880"/>
              <a:gd name="T4" fmla="*/ 0 60000 65536"/>
              <a:gd name="T5" fmla="*/ 0 60000 65536"/>
              <a:gd name="T6" fmla="*/ 0 w 837"/>
              <a:gd name="T7" fmla="*/ 0 h 880"/>
              <a:gd name="T8" fmla="*/ 837 w 837"/>
              <a:gd name="T9" fmla="*/ 880 h 8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37" h="880">
                <a:moveTo>
                  <a:pt x="0" y="0"/>
                </a:moveTo>
                <a:lnTo>
                  <a:pt x="837" y="880"/>
                </a:lnTo>
              </a:path>
            </a:pathLst>
          </a:custGeom>
          <a:noFill/>
          <a:ln w="19050">
            <a:solidFill>
              <a:srgbClr val="0000FF"/>
            </a:solidFill>
            <a:rou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 sz="1050"/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359027" y="3536559"/>
            <a:ext cx="859304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i="1" u="sng">
                <a:solidFill>
                  <a:schemeClr val="tx1">
                    <a:lumMod val="50000"/>
                  </a:schemeClr>
                </a:solidFill>
                <a:latin typeface="+mn-lt"/>
              </a:rPr>
              <a:t>Nhận xét:</a:t>
            </a:r>
            <a:r>
              <a:rPr lang="en-US" altLang="en-US" sz="2400">
                <a:solidFill>
                  <a:schemeClr val="tx1">
                    <a:lumMod val="50000"/>
                  </a:schemeClr>
                </a:solidFill>
                <a:latin typeface="+mn-lt"/>
              </a:rPr>
              <a:t> </a:t>
            </a:r>
            <a:endParaRPr lang="en-US" altLang="en-US" sz="2400">
              <a:solidFill>
                <a:schemeClr val="tx1">
                  <a:lumMod val="50000"/>
                </a:schemeClr>
              </a:solidFill>
              <a:latin typeface="+mn-lt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>
                    <a:lumMod val="50000"/>
                  </a:schemeClr>
                </a:solidFill>
                <a:latin typeface="+mn-lt"/>
              </a:rPr>
              <a:t>Khi cộng 3 vào cả hai vế của bất đẳng thức  - 4 &lt; 2, ta được bất đẳng thức  - 4 + </a:t>
            </a:r>
            <a:r>
              <a:rPr lang="en-US" altLang="en-US" sz="2400">
                <a:solidFill>
                  <a:srgbClr val="FF0000"/>
                </a:solidFill>
                <a:latin typeface="+mn-lt"/>
              </a:rPr>
              <a:t>3</a:t>
            </a:r>
            <a:r>
              <a:rPr lang="en-US" altLang="en-US" sz="2400">
                <a:solidFill>
                  <a:schemeClr val="tx1">
                    <a:lumMod val="50000"/>
                  </a:schemeClr>
                </a:solidFill>
                <a:latin typeface="+mn-lt"/>
              </a:rPr>
              <a:t>  &lt; 2 + </a:t>
            </a:r>
            <a:r>
              <a:rPr lang="en-US" altLang="en-US" sz="2400">
                <a:solidFill>
                  <a:srgbClr val="FF0000"/>
                </a:solidFill>
                <a:latin typeface="+mn-lt"/>
              </a:rPr>
              <a:t>3</a:t>
            </a:r>
            <a:endParaRPr lang="en-US" altLang="en-US" sz="240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33588" y="2941699"/>
            <a:ext cx="28167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+mn-lt"/>
              </a:rPr>
              <a:t>&lt;</a:t>
            </a:r>
            <a:endParaRPr lang="en-US" sz="2400" b="1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10" grpId="0" animBg="1"/>
      <p:bldP spid="13" grpId="0"/>
      <p:bldP spid="14" grpId="0" animBg="1"/>
      <p:bldP spid="17" grpId="0" animBg="1"/>
      <p:bldP spid="49" grpId="0" animBg="1"/>
      <p:bldP spid="5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690" y="1499621"/>
            <a:ext cx="5953275" cy="499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72"/>
          <p:cNvSpPr txBox="1">
            <a:spLocks noChangeArrowheads="1"/>
          </p:cNvSpPr>
          <p:nvPr/>
        </p:nvSpPr>
        <p:spPr bwMode="auto">
          <a:xfrm>
            <a:off x="45851" y="-22415"/>
            <a:ext cx="60099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 u="sng">
                <a:solidFill>
                  <a:srgbClr val="000066"/>
                </a:solidFill>
                <a:latin typeface="+mn-lt"/>
              </a:rPr>
              <a:t>3. Liên hệ giữa thứ tự và phép cộng</a:t>
            </a:r>
            <a:r>
              <a:rPr lang="en-US" altLang="en-US" sz="2400" u="sng">
                <a:solidFill>
                  <a:srgbClr val="000066"/>
                </a:solidFill>
                <a:latin typeface="+mn-lt"/>
              </a:rPr>
              <a:t>.</a:t>
            </a:r>
            <a:endParaRPr lang="en-US" altLang="en-US" sz="2400" u="sng">
              <a:solidFill>
                <a:srgbClr val="000066"/>
              </a:solidFill>
              <a:latin typeface="+mn-lt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03718" y="330203"/>
            <a:ext cx="697947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smtClean="0">
                <a:solidFill>
                  <a:srgbClr val="FF0000"/>
                </a:solidFill>
                <a:latin typeface="+mn-lt"/>
              </a:rPr>
              <a:t>?2 </a:t>
            </a:r>
            <a:r>
              <a:rPr lang="en-US" altLang="en-US" sz="240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a) Cho BĐT:  - </a:t>
            </a:r>
            <a:r>
              <a:rPr lang="en-US" altLang="en-US" sz="2400">
                <a:solidFill>
                  <a:schemeClr val="tx1">
                    <a:lumMod val="50000"/>
                  </a:schemeClr>
                </a:solidFill>
                <a:latin typeface="+mn-lt"/>
              </a:rPr>
              <a:t>4 &lt; </a:t>
            </a:r>
            <a:r>
              <a:rPr lang="en-US" altLang="en-US" sz="240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2</a:t>
            </a:r>
            <a:endParaRPr lang="en-US" altLang="en-US" sz="2400" smtClean="0">
              <a:solidFill>
                <a:schemeClr val="tx1">
                  <a:lumMod val="50000"/>
                </a:schemeClr>
              </a:solidFill>
              <a:latin typeface="+mn-lt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smtClean="0">
                <a:latin typeface="+mn-lt"/>
              </a:rPr>
              <a:t>                (-4) + </a:t>
            </a:r>
            <a:r>
              <a:rPr lang="en-US" altLang="en-US" sz="2400" smtClean="0">
                <a:solidFill>
                  <a:srgbClr val="FF0000"/>
                </a:solidFill>
                <a:latin typeface="+mn-lt"/>
              </a:rPr>
              <a:t>(-3)  </a:t>
            </a:r>
            <a:r>
              <a:rPr lang="en-US" altLang="en-US" sz="2400" smtClean="0">
                <a:latin typeface="+mn-lt"/>
              </a:rPr>
              <a:t>?  2 + </a:t>
            </a:r>
            <a:r>
              <a:rPr lang="en-US" altLang="en-US" sz="2400" smtClean="0">
                <a:solidFill>
                  <a:srgbClr val="FF0000"/>
                </a:solidFill>
                <a:latin typeface="+mn-lt"/>
              </a:rPr>
              <a:t>(-3)</a:t>
            </a:r>
            <a:endParaRPr lang="en-US" altLang="en-US" sz="240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2423463" y="1775988"/>
            <a:ext cx="147855" cy="131383"/>
          </a:xfrm>
          <a:prstGeom prst="ellipse">
            <a:avLst/>
          </a:prstGeom>
          <a:solidFill>
            <a:schemeClr val="tx1">
              <a:lumMod val="50000"/>
            </a:schemeClr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021977" y="1783144"/>
            <a:ext cx="146752" cy="10563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801234" y="1217176"/>
            <a:ext cx="1064715" cy="461665"/>
          </a:xfrm>
          <a:prstGeom prst="rect">
            <a:avLst/>
          </a:prstGeom>
          <a:ln>
            <a:solidFill>
              <a:schemeClr val="tx1">
                <a:lumMod val="5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>
                    <a:lumMod val="50000"/>
                  </a:schemeClr>
                </a:solidFill>
              </a:rPr>
              <a:t>- 4 &lt; 2</a:t>
            </a:r>
            <a:endParaRPr lang="en-US" altLang="en-US" sz="24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883822" y="3046859"/>
            <a:ext cx="3004349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>
                    <a:lumMod val="50000"/>
                  </a:schemeClr>
                </a:solidFill>
              </a:rPr>
              <a:t>(-4) + </a:t>
            </a:r>
            <a:r>
              <a:rPr lang="en-US" altLang="en-US" sz="2400" smtClean="0">
                <a:solidFill>
                  <a:schemeClr val="tx1">
                    <a:lumMod val="50000"/>
                  </a:schemeClr>
                </a:solidFill>
              </a:rPr>
              <a:t>(-3)  </a:t>
            </a:r>
            <a:r>
              <a:rPr lang="en-US" altLang="en-US" sz="2400">
                <a:solidFill>
                  <a:schemeClr val="tx1">
                    <a:lumMod val="50000"/>
                  </a:schemeClr>
                </a:solidFill>
              </a:rPr>
              <a:t>?  2 + </a:t>
            </a:r>
            <a:r>
              <a:rPr lang="en-US" altLang="en-US" sz="2400" smtClean="0">
                <a:solidFill>
                  <a:schemeClr val="tx1">
                    <a:lumMod val="50000"/>
                  </a:schemeClr>
                </a:solidFill>
              </a:rPr>
              <a:t>(-3)</a:t>
            </a:r>
            <a:endParaRPr lang="en-US" altLang="en-US" sz="240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359027" y="3536559"/>
            <a:ext cx="859304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 i="1" u="sng">
                <a:solidFill>
                  <a:schemeClr val="tx1">
                    <a:lumMod val="50000"/>
                  </a:schemeClr>
                </a:solidFill>
                <a:latin typeface="+mn-lt"/>
              </a:rPr>
              <a:t>Nhận xét:</a:t>
            </a:r>
            <a:r>
              <a:rPr lang="en-US" altLang="en-US" sz="2400">
                <a:solidFill>
                  <a:schemeClr val="tx1">
                    <a:lumMod val="50000"/>
                  </a:schemeClr>
                </a:solidFill>
                <a:latin typeface="+mn-lt"/>
              </a:rPr>
              <a:t> </a:t>
            </a:r>
            <a:endParaRPr lang="en-US" altLang="en-US" sz="2400">
              <a:solidFill>
                <a:schemeClr val="tx1">
                  <a:lumMod val="50000"/>
                </a:schemeClr>
              </a:solidFill>
              <a:latin typeface="+mn-lt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chemeClr val="tx1">
                    <a:lumMod val="50000"/>
                  </a:schemeClr>
                </a:solidFill>
                <a:latin typeface="+mn-lt"/>
              </a:rPr>
              <a:t>Khi cộng 3 vào cả hai vế của bất đẳng thức  - 4 &lt; 2, ta được bất đẳng thức  - 4 + </a:t>
            </a:r>
            <a:r>
              <a:rPr lang="en-US" altLang="en-US" sz="2400" smtClean="0">
                <a:solidFill>
                  <a:srgbClr val="FF0000"/>
                </a:solidFill>
                <a:latin typeface="+mn-lt"/>
              </a:rPr>
              <a:t>(-3)  </a:t>
            </a:r>
            <a:r>
              <a:rPr lang="en-US" altLang="en-US" sz="2400">
                <a:solidFill>
                  <a:schemeClr val="tx1">
                    <a:lumMod val="50000"/>
                  </a:schemeClr>
                </a:solidFill>
                <a:latin typeface="+mn-lt"/>
              </a:rPr>
              <a:t>&lt; 2 + </a:t>
            </a:r>
            <a:r>
              <a:rPr lang="en-US" altLang="en-US" sz="2400" smtClean="0">
                <a:solidFill>
                  <a:srgbClr val="FF0000"/>
                </a:solidFill>
                <a:latin typeface="+mn-lt"/>
              </a:rPr>
              <a:t>(-3)</a:t>
            </a:r>
            <a:endParaRPr lang="en-US" altLang="en-US" sz="240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422379" y="3045678"/>
            <a:ext cx="28167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smtClean="0">
                <a:latin typeface="+mn-lt"/>
              </a:rPr>
              <a:t>&lt;</a:t>
            </a:r>
            <a:endParaRPr lang="en-US" sz="2400" b="1">
              <a:latin typeface="+mn-lt"/>
            </a:endParaRPr>
          </a:p>
        </p:txBody>
      </p:sp>
      <p:grpSp>
        <p:nvGrpSpPr>
          <p:cNvPr id="16" name="Group 10"/>
          <p:cNvGrpSpPr/>
          <p:nvPr/>
        </p:nvGrpSpPr>
        <p:grpSpPr bwMode="auto">
          <a:xfrm>
            <a:off x="750627" y="2491221"/>
            <a:ext cx="5882185" cy="416575"/>
            <a:chOff x="2298" y="2928"/>
            <a:chExt cx="3422" cy="770"/>
          </a:xfrm>
        </p:grpSpPr>
        <p:sp>
          <p:nvSpPr>
            <p:cNvPr id="18" name="Line 11"/>
            <p:cNvSpPr>
              <a:spLocks noChangeShapeType="1"/>
            </p:cNvSpPr>
            <p:nvPr/>
          </p:nvSpPr>
          <p:spPr bwMode="auto">
            <a:xfrm>
              <a:off x="2298" y="3024"/>
              <a:ext cx="3422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Line 12"/>
            <p:cNvSpPr>
              <a:spLocks noChangeShapeType="1"/>
            </p:cNvSpPr>
            <p:nvPr/>
          </p:nvSpPr>
          <p:spPr bwMode="auto">
            <a:xfrm>
              <a:off x="5644" y="2986"/>
              <a:ext cx="60" cy="38"/>
            </a:xfrm>
            <a:prstGeom prst="line">
              <a:avLst/>
            </a:prstGeom>
            <a:noFill/>
            <a:ln w="36513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Line 13"/>
            <p:cNvSpPr>
              <a:spLocks noChangeShapeType="1"/>
            </p:cNvSpPr>
            <p:nvPr/>
          </p:nvSpPr>
          <p:spPr bwMode="auto">
            <a:xfrm flipV="1">
              <a:off x="5644" y="3024"/>
              <a:ext cx="60" cy="38"/>
            </a:xfrm>
            <a:prstGeom prst="line">
              <a:avLst/>
            </a:prstGeom>
            <a:noFill/>
            <a:ln w="36513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Line 14"/>
            <p:cNvSpPr>
              <a:spLocks noChangeShapeType="1"/>
            </p:cNvSpPr>
            <p:nvPr/>
          </p:nvSpPr>
          <p:spPr bwMode="auto">
            <a:xfrm>
              <a:off x="3795" y="293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Rectangle 15"/>
            <p:cNvSpPr>
              <a:spLocks noChangeArrowheads="1"/>
            </p:cNvSpPr>
            <p:nvPr/>
          </p:nvSpPr>
          <p:spPr bwMode="auto">
            <a:xfrm>
              <a:off x="3749" y="3129"/>
              <a:ext cx="124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-2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Line 16"/>
            <p:cNvSpPr>
              <a:spLocks noChangeShapeType="1"/>
            </p:cNvSpPr>
            <p:nvPr/>
          </p:nvSpPr>
          <p:spPr bwMode="auto">
            <a:xfrm>
              <a:off x="2531" y="293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Rectangle 17"/>
            <p:cNvSpPr>
              <a:spLocks noChangeArrowheads="1"/>
            </p:cNvSpPr>
            <p:nvPr/>
          </p:nvSpPr>
          <p:spPr bwMode="auto">
            <a:xfrm>
              <a:off x="2419" y="3119"/>
              <a:ext cx="124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-7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2787" y="293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19"/>
            <p:cNvSpPr>
              <a:spLocks noChangeArrowheads="1"/>
            </p:cNvSpPr>
            <p:nvPr/>
          </p:nvSpPr>
          <p:spPr bwMode="auto">
            <a:xfrm>
              <a:off x="2682" y="3119"/>
              <a:ext cx="124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-6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>
              <a:off x="3539" y="293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21"/>
            <p:cNvSpPr>
              <a:spLocks noChangeArrowheads="1"/>
            </p:cNvSpPr>
            <p:nvPr/>
          </p:nvSpPr>
          <p:spPr bwMode="auto">
            <a:xfrm>
              <a:off x="3426" y="3119"/>
              <a:ext cx="124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-3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>
              <a:off x="3283" y="293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Rectangle 23"/>
            <p:cNvSpPr>
              <a:spLocks noChangeArrowheads="1"/>
            </p:cNvSpPr>
            <p:nvPr/>
          </p:nvSpPr>
          <p:spPr bwMode="auto">
            <a:xfrm>
              <a:off x="3170" y="3119"/>
              <a:ext cx="124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-4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>
              <a:off x="3035" y="293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2930" y="3119"/>
              <a:ext cx="124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-5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3" name="Line 26"/>
            <p:cNvSpPr>
              <a:spLocks noChangeShapeType="1"/>
            </p:cNvSpPr>
            <p:nvPr/>
          </p:nvSpPr>
          <p:spPr bwMode="auto">
            <a:xfrm>
              <a:off x="5321" y="292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Rectangle 27"/>
            <p:cNvSpPr>
              <a:spLocks noChangeArrowheads="1"/>
            </p:cNvSpPr>
            <p:nvPr/>
          </p:nvSpPr>
          <p:spPr bwMode="auto">
            <a:xfrm>
              <a:off x="5276" y="3119"/>
              <a:ext cx="75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Line 28"/>
            <p:cNvSpPr>
              <a:spLocks noChangeShapeType="1"/>
            </p:cNvSpPr>
            <p:nvPr/>
          </p:nvSpPr>
          <p:spPr bwMode="auto">
            <a:xfrm>
              <a:off x="4058" y="292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Rectangle 29"/>
            <p:cNvSpPr>
              <a:spLocks noChangeArrowheads="1"/>
            </p:cNvSpPr>
            <p:nvPr/>
          </p:nvSpPr>
          <p:spPr bwMode="auto">
            <a:xfrm>
              <a:off x="4005" y="3119"/>
              <a:ext cx="124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-1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Line 30"/>
            <p:cNvSpPr>
              <a:spLocks noChangeShapeType="1"/>
            </p:cNvSpPr>
            <p:nvPr/>
          </p:nvSpPr>
          <p:spPr bwMode="auto">
            <a:xfrm>
              <a:off x="4313" y="292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31"/>
            <p:cNvSpPr>
              <a:spLocks noChangeArrowheads="1"/>
            </p:cNvSpPr>
            <p:nvPr/>
          </p:nvSpPr>
          <p:spPr bwMode="auto">
            <a:xfrm>
              <a:off x="4276" y="3129"/>
              <a:ext cx="75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Line 32"/>
            <p:cNvSpPr>
              <a:spLocks noChangeShapeType="1"/>
            </p:cNvSpPr>
            <p:nvPr/>
          </p:nvSpPr>
          <p:spPr bwMode="auto">
            <a:xfrm>
              <a:off x="5065" y="292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5013" y="3119"/>
              <a:ext cx="75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Line 34"/>
            <p:cNvSpPr>
              <a:spLocks noChangeShapeType="1"/>
            </p:cNvSpPr>
            <p:nvPr/>
          </p:nvSpPr>
          <p:spPr bwMode="auto">
            <a:xfrm>
              <a:off x="4810" y="292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2" name="Rectangle 35"/>
            <p:cNvSpPr>
              <a:spLocks noChangeArrowheads="1"/>
            </p:cNvSpPr>
            <p:nvPr/>
          </p:nvSpPr>
          <p:spPr bwMode="auto">
            <a:xfrm>
              <a:off x="4750" y="3119"/>
              <a:ext cx="75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Line 36"/>
            <p:cNvSpPr>
              <a:spLocks noChangeShapeType="1"/>
            </p:cNvSpPr>
            <p:nvPr/>
          </p:nvSpPr>
          <p:spPr bwMode="auto">
            <a:xfrm>
              <a:off x="4562" y="2928"/>
              <a:ext cx="1" cy="21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Rectangle 37"/>
            <p:cNvSpPr>
              <a:spLocks noChangeArrowheads="1"/>
            </p:cNvSpPr>
            <p:nvPr/>
          </p:nvSpPr>
          <p:spPr bwMode="auto">
            <a:xfrm>
              <a:off x="4516" y="3129"/>
              <a:ext cx="75" cy="5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151AC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5" name="Line 44"/>
          <p:cNvSpPr>
            <a:spLocks noChangeShapeType="1"/>
          </p:cNvSpPr>
          <p:nvPr/>
        </p:nvSpPr>
        <p:spPr bwMode="auto">
          <a:xfrm flipH="1">
            <a:off x="1151137" y="1845225"/>
            <a:ext cx="1292637" cy="697934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latin typeface="+mn-lt"/>
            </a:endParaRPr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 flipH="1">
            <a:off x="3762196" y="1888781"/>
            <a:ext cx="1292637" cy="697934"/>
          </a:xfrm>
          <a:prstGeom prst="line">
            <a:avLst/>
          </a:prstGeom>
          <a:noFill/>
          <a:ln w="50800">
            <a:solidFill>
              <a:srgbClr val="008000"/>
            </a:solidFill>
            <a:rou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000">
              <a:latin typeface="+mn-lt"/>
            </a:endParaRPr>
          </a:p>
        </p:txBody>
      </p:sp>
      <p:sp>
        <p:nvSpPr>
          <p:cNvPr id="52" name="Text Box 41"/>
          <p:cNvSpPr txBox="1">
            <a:spLocks noChangeArrowheads="1"/>
          </p:cNvSpPr>
          <p:nvPr/>
        </p:nvSpPr>
        <p:spPr bwMode="auto">
          <a:xfrm rot="19261224">
            <a:off x="1545304" y="1827249"/>
            <a:ext cx="19939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+mn-lt"/>
              </a:rPr>
              <a:t>-4 + (-3)</a:t>
            </a:r>
            <a:endParaRPr lang="en-US" altLang="en-US" sz="200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3" name="Text Box 41"/>
          <p:cNvSpPr txBox="1">
            <a:spLocks noChangeArrowheads="1"/>
          </p:cNvSpPr>
          <p:nvPr/>
        </p:nvSpPr>
        <p:spPr bwMode="auto">
          <a:xfrm rot="19462881">
            <a:off x="4390778" y="1775376"/>
            <a:ext cx="199399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000">
                <a:solidFill>
                  <a:srgbClr val="FF0000"/>
                </a:solidFill>
                <a:latin typeface="+mn-lt"/>
              </a:rPr>
              <a:t>2</a:t>
            </a:r>
            <a:r>
              <a:rPr lang="en-US" altLang="en-US" sz="200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altLang="en-US" sz="2000">
                <a:solidFill>
                  <a:srgbClr val="FF0000"/>
                </a:solidFill>
                <a:latin typeface="+mn-lt"/>
              </a:rPr>
              <a:t>+ (-3)</a:t>
            </a:r>
            <a:endParaRPr lang="en-US" altLang="en-US" sz="200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14" grpId="0" animBg="1"/>
      <p:bldP spid="17" grpId="0" animBg="1"/>
      <p:bldP spid="45" grpId="0" animBg="1"/>
      <p:bldP spid="46" grpId="0" animBg="1"/>
      <p:bldP spid="52" grpId="0"/>
      <p:bldP spid="53" grpId="0"/>
    </p:bldLst>
  </p:timing>
</p:sld>
</file>

<file path=ppt/theme/theme1.xml><?xml version="1.0" encoding="utf-8"?>
<a:theme xmlns:a="http://schemas.openxmlformats.org/drawingml/2006/main" name="Math Subject for Pre-K: Sizes by Slidesgo">
  <a:themeElements>
    <a:clrScheme name="Simple Light">
      <a:dk1>
        <a:srgbClr val="5E2D2A"/>
      </a:dk1>
      <a:lt1>
        <a:srgbClr val="FFFFFF"/>
      </a:lt1>
      <a:dk2>
        <a:srgbClr val="AD6751"/>
      </a:dk2>
      <a:lt2>
        <a:srgbClr val="F8F5F1"/>
      </a:lt2>
      <a:accent1>
        <a:srgbClr val="784999"/>
      </a:accent1>
      <a:accent2>
        <a:srgbClr val="E1E549"/>
      </a:accent2>
      <a:accent3>
        <a:srgbClr val="4DC3CC"/>
      </a:accent3>
      <a:accent4>
        <a:srgbClr val="DE4484"/>
      </a:accent4>
      <a:accent5>
        <a:srgbClr val="F4B33C"/>
      </a:accent5>
      <a:accent6>
        <a:srgbClr val="FBCDB5"/>
      </a:accent6>
      <a:hlink>
        <a:srgbClr val="5E2D2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3390</Words>
  <Application>WPS Presentation</Application>
  <PresentationFormat>On-screen Show (16:9)</PresentationFormat>
  <Paragraphs>202</Paragraphs>
  <Slides>14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30" baseType="lpstr">
      <vt:lpstr>Arial</vt:lpstr>
      <vt:lpstr>SimSun</vt:lpstr>
      <vt:lpstr>Wingdings</vt:lpstr>
      <vt:lpstr>Arial</vt:lpstr>
      <vt:lpstr>Londrina Solid</vt:lpstr>
      <vt:lpstr>Exo</vt:lpstr>
      <vt:lpstr>Roboto Condensed Light</vt:lpstr>
      <vt:lpstr>Ethiopic Wookianos</vt:lpstr>
      <vt:lpstr>Anaheim</vt:lpstr>
      <vt:lpstr>Times New Roman</vt:lpstr>
      <vt:lpstr>Cambria Math</vt:lpstr>
      <vt:lpstr>Symbol</vt:lpstr>
      <vt:lpstr>#9Slide03 BoosterNextFYBlack</vt:lpstr>
      <vt:lpstr>Microsoft YaHei</vt:lpstr>
      <vt:lpstr>Arial Unicode MS</vt:lpstr>
      <vt:lpstr>Math Subject for Pre-K: Sizes by Slidesgo</vt:lpstr>
      <vt:lpstr>PowerPoint 演示文稿</vt:lpstr>
      <vt:lpstr>Chương IV: BÀI 1 LIÊN HỆ GIỮA THỨ TỰ VÀ PHÉP CỘNG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SUBJECT FOR PRE-K: SIZES</dc:title>
  <dc:creator>This PC</dc:creator>
  <cp:lastModifiedBy>Hoa Tran</cp:lastModifiedBy>
  <cp:revision>58</cp:revision>
  <dcterms:created xsi:type="dcterms:W3CDTF">2023-03-25T10:23:00Z</dcterms:created>
  <dcterms:modified xsi:type="dcterms:W3CDTF">2023-03-25T10:29:40Z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19889546FC584AD090B0026FC8927DFA</vt:lpwstr>
  </property>
  <property fmtid="{D5CDD505-2E9C-101B-9397-08002B2CF9AE}" pid="3" name="KSOProductBuildVer">
    <vt:lpwstr>1033-11.2.0.11513</vt:lpwstr>
  </property>
</Properties>
</file>